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01" r:id="rId1"/>
    <p:sldMasterId id="2147483914" r:id="rId2"/>
  </p:sldMasterIdLst>
  <p:notesMasterIdLst>
    <p:notesMasterId r:id="rId4"/>
  </p:notesMasterIdLst>
  <p:handoutMasterIdLst>
    <p:handoutMasterId r:id="rId5"/>
  </p:handoutMasterIdLst>
  <p:sldIdLst>
    <p:sldId id="278" r:id="rId3"/>
  </p:sldIdLst>
  <p:sldSz cx="12192000" cy="12192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userDrawn="1">
          <p15:clr>
            <a:srgbClr val="A4A3A4"/>
          </p15:clr>
        </p15:guide>
        <p15:guide id="2" pos="456" userDrawn="1">
          <p15:clr>
            <a:srgbClr val="A4A3A4"/>
          </p15:clr>
        </p15:guide>
        <p15:guide id="3" orient="horz" pos="4651" userDrawn="1">
          <p15:clr>
            <a:srgbClr val="A4A3A4"/>
          </p15:clr>
        </p15:guide>
        <p15:guide id="4" orient="horz" pos="5803" userDrawn="1">
          <p15:clr>
            <a:srgbClr val="A4A3A4"/>
          </p15:clr>
        </p15:guide>
        <p15:guide id="5" pos="6912" userDrawn="1">
          <p15:clr>
            <a:srgbClr val="A4A3A4"/>
          </p15:clr>
        </p15:guide>
        <p15:guide id="6" orient="horz" pos="3797" userDrawn="1">
          <p15:clr>
            <a:srgbClr val="A4A3A4"/>
          </p15:clr>
        </p15:guide>
        <p15:guide id="7" orient="horz" pos="7125" userDrawn="1">
          <p15:clr>
            <a:srgbClr val="A4A3A4"/>
          </p15:clr>
        </p15:guide>
        <p15:guide id="8" orient="horz" pos="2048" userDrawn="1">
          <p15:clr>
            <a:srgbClr val="A4A3A4"/>
          </p15:clr>
        </p15:guide>
        <p15:guide id="9" orient="horz" pos="4181" userDrawn="1">
          <p15:clr>
            <a:srgbClr val="A4A3A4"/>
          </p15:clr>
        </p15:guide>
        <p15:guide id="10" orient="horz" pos="2688" userDrawn="1">
          <p15:clr>
            <a:srgbClr val="A4A3A4"/>
          </p15:clr>
        </p15:guide>
        <p15:guide id="11" pos="7680" userDrawn="1">
          <p15:clr>
            <a:srgbClr val="A4A3A4"/>
          </p15:clr>
        </p15:guide>
        <p15:guide id="12" pos="6696" userDrawn="1">
          <p15:clr>
            <a:srgbClr val="A4A3A4"/>
          </p15:clr>
        </p15:guide>
        <p15:guide id="13" pos="1008" userDrawn="1">
          <p15:clr>
            <a:srgbClr val="A4A3A4"/>
          </p15:clr>
        </p15:guide>
        <p15:guide id="14" pos="1584" userDrawn="1">
          <p15:clr>
            <a:srgbClr val="A4A3A4"/>
          </p15:clr>
        </p15:guide>
        <p15:guide id="15" pos="2136" userDrawn="1">
          <p15:clr>
            <a:srgbClr val="A4A3A4"/>
          </p15:clr>
        </p15:guide>
        <p15:guide id="16" pos="2760" userDrawn="1">
          <p15:clr>
            <a:srgbClr val="A4A3A4"/>
          </p15:clr>
        </p15:guide>
        <p15:guide id="17" pos="3288" userDrawn="1">
          <p15:clr>
            <a:srgbClr val="A4A3A4"/>
          </p15:clr>
        </p15:guide>
        <p15:guide id="18" pos="4032" userDrawn="1">
          <p15:clr>
            <a:srgbClr val="A4A3A4"/>
          </p15:clr>
        </p15:guide>
        <p15:guide id="19" pos="4392" userDrawn="1">
          <p15:clr>
            <a:srgbClr val="A4A3A4"/>
          </p15:clr>
        </p15:guide>
        <p15:guide id="20" pos="4944" userDrawn="1">
          <p15:clr>
            <a:srgbClr val="A4A3A4"/>
          </p15:clr>
        </p15:guide>
        <p15:guide id="21" pos="5544" userDrawn="1">
          <p15:clr>
            <a:srgbClr val="A4A3A4"/>
          </p15:clr>
        </p15:guide>
        <p15:guide id="22" pos="6072" userDrawn="1">
          <p15:clr>
            <a:srgbClr val="A4A3A4"/>
          </p15:clr>
        </p15:guide>
        <p15:guide id="23" orient="horz" pos="4352" userDrawn="1">
          <p15:clr>
            <a:srgbClr val="A4A3A4"/>
          </p15:clr>
        </p15:guide>
        <p15:guide id="24" orient="horz" pos="1707" userDrawn="1">
          <p15:clr>
            <a:srgbClr val="A4A3A4"/>
          </p15:clr>
        </p15:guide>
        <p15:guide id="25" pos="5256" userDrawn="1">
          <p15:clr>
            <a:srgbClr val="A4A3A4"/>
          </p15:clr>
        </p15:guide>
        <p15:guide id="26" pos="72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ия костикова" initials="нк" lastIdx="1" clrIdx="0">
    <p:extLst>
      <p:ext uri="{19B8F6BF-5375-455C-9EA6-DF929625EA0E}">
        <p15:presenceInfo xmlns:p15="http://schemas.microsoft.com/office/powerpoint/2012/main" userId="22fb77b1e0c0e56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E"/>
    <a:srgbClr val="5C0000"/>
    <a:srgbClr val="AAC4E9"/>
    <a:srgbClr val="9C9CF8"/>
    <a:srgbClr val="F5CDCE"/>
    <a:srgbClr val="8E0000"/>
    <a:srgbClr val="DF8C8C"/>
    <a:srgbClr val="FF6600"/>
    <a:srgbClr val="339933"/>
    <a:srgbClr val="202C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09" autoAdjust="0"/>
  </p:normalViewPr>
  <p:slideViewPr>
    <p:cSldViewPr snapToGrid="0" snapToObjects="1">
      <p:cViewPr varScale="1">
        <p:scale>
          <a:sx n="51" d="100"/>
          <a:sy n="51" d="100"/>
        </p:scale>
        <p:origin x="2094" y="108"/>
      </p:cViewPr>
      <p:guideLst>
        <p:guide/>
        <p:guide pos="456"/>
        <p:guide orient="horz" pos="4651"/>
        <p:guide orient="horz" pos="5803"/>
        <p:guide pos="6912"/>
        <p:guide orient="horz" pos="3797"/>
        <p:guide orient="horz" pos="7125"/>
        <p:guide orient="horz" pos="2048"/>
        <p:guide orient="horz" pos="4181"/>
        <p:guide orient="horz" pos="2688"/>
        <p:guide pos="7680"/>
        <p:guide pos="6696"/>
        <p:guide pos="1008"/>
        <p:guide pos="1584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4352"/>
        <p:guide orient="horz" pos="1707"/>
        <p:guide pos="5256"/>
        <p:guide pos="726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37" d="100"/>
          <a:sy n="37" d="100"/>
        </p:scale>
        <p:origin x="338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8/10/relationships/authors" Target="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8B43649-8DAC-8EAD-79EC-38164EB67F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624"/>
          </a:xfrm>
          <a:prstGeom prst="rect">
            <a:avLst/>
          </a:prstGeom>
        </p:spPr>
        <p:txBody>
          <a:bodyPr vert="horz" lIns="40133" tIns="20067" rIns="40133" bIns="20067" rtlCol="0"/>
          <a:lstStyle>
            <a:lvl1pPr algn="l">
              <a:defRPr sz="5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E1CFC8B-2C22-8A28-E4E1-F22ACDA82A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2" y="0"/>
            <a:ext cx="2945659" cy="497624"/>
          </a:xfrm>
          <a:prstGeom prst="rect">
            <a:avLst/>
          </a:prstGeom>
        </p:spPr>
        <p:txBody>
          <a:bodyPr vert="horz" lIns="40133" tIns="20067" rIns="40133" bIns="20067" rtlCol="0"/>
          <a:lstStyle>
            <a:lvl1pPr algn="r">
              <a:defRPr sz="500"/>
            </a:lvl1pPr>
          </a:lstStyle>
          <a:p>
            <a:fld id="{4B8AA0D6-3DB1-4639-9734-75B3ACB9066C}" type="datetime1">
              <a:rPr lang="ru-RU" smtClean="0"/>
              <a:t>03.06.2025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18F33F-13D6-8A60-FC43-3046C7D98B9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014"/>
            <a:ext cx="2945659" cy="497624"/>
          </a:xfrm>
          <a:prstGeom prst="rect">
            <a:avLst/>
          </a:prstGeom>
        </p:spPr>
        <p:txBody>
          <a:bodyPr vert="horz" lIns="40133" tIns="20067" rIns="40133" bIns="20067" rtlCol="0" anchor="b"/>
          <a:lstStyle>
            <a:lvl1pPr algn="l">
              <a:defRPr sz="5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9DD896-3611-B4B0-6FF6-781A1A0AC8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2" y="9429014"/>
            <a:ext cx="2945659" cy="497624"/>
          </a:xfrm>
          <a:prstGeom prst="rect">
            <a:avLst/>
          </a:prstGeom>
        </p:spPr>
        <p:txBody>
          <a:bodyPr vert="horz" lIns="40133" tIns="20067" rIns="40133" bIns="20067" rtlCol="0" anchor="b"/>
          <a:lstStyle>
            <a:lvl1pPr algn="r">
              <a:defRPr sz="500"/>
            </a:lvl1pPr>
          </a:lstStyle>
          <a:p>
            <a:fld id="{47AE9F09-2159-4EEA-B66C-DBCA6AE92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4530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8667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lang="ru-RU"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724025" y="1241425"/>
            <a:ext cx="33496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lIns="40133" tIns="20067" rIns="40133" bIns="20067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931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95312"/>
            <a:ext cx="10363200" cy="424462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403623"/>
            <a:ext cx="9144000" cy="2943577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BA99A-C270-406E-A3AF-998A70C4F34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олилиния: Фигура 19">
            <a:extLst>
              <a:ext uri="{FF2B5EF4-FFF2-40B4-BE49-F238E27FC236}">
                <a16:creationId xmlns:a16="http://schemas.microsoft.com/office/drawing/2014/main" id="{4313E02F-21D1-E214-4255-3EFD3887CD85}"/>
              </a:ext>
            </a:extLst>
          </p:cNvPr>
          <p:cNvSpPr/>
          <p:nvPr userDrawn="1"/>
        </p:nvSpPr>
        <p:spPr>
          <a:xfrm>
            <a:off x="1600202" y="2050183"/>
            <a:ext cx="9191625" cy="10141817"/>
          </a:xfrm>
          <a:custGeom>
            <a:avLst/>
            <a:gdLst>
              <a:gd name="connsiteX0" fmla="*/ 4595813 w 9191625"/>
              <a:gd name="connsiteY0" fmla="*/ 0 h 5704772"/>
              <a:gd name="connsiteX1" fmla="*/ 9191625 w 9191625"/>
              <a:gd name="connsiteY1" fmla="*/ 4592108 h 5704772"/>
              <a:gd name="connsiteX2" fmla="*/ 9191625 w 9191625"/>
              <a:gd name="connsiteY2" fmla="*/ 5704772 h 5704772"/>
              <a:gd name="connsiteX3" fmla="*/ 0 w 9191625"/>
              <a:gd name="connsiteY3" fmla="*/ 5704772 h 5704772"/>
              <a:gd name="connsiteX4" fmla="*/ 0 w 9191625"/>
              <a:gd name="connsiteY4" fmla="*/ 4592108 h 5704772"/>
              <a:gd name="connsiteX5" fmla="*/ 4595813 w 9191625"/>
              <a:gd name="connsiteY5" fmla="*/ 0 h 570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1625" h="5704772">
                <a:moveTo>
                  <a:pt x="4595813" y="0"/>
                </a:moveTo>
                <a:cubicBezTo>
                  <a:pt x="7133987" y="0"/>
                  <a:pt x="9191625" y="2055957"/>
                  <a:pt x="9191625" y="4592108"/>
                </a:cubicBezTo>
                <a:lnTo>
                  <a:pt x="9191625" y="5704772"/>
                </a:lnTo>
                <a:lnTo>
                  <a:pt x="0" y="5704772"/>
                </a:lnTo>
                <a:lnTo>
                  <a:pt x="0" y="4592108"/>
                </a:lnTo>
                <a:cubicBezTo>
                  <a:pt x="0" y="2055957"/>
                  <a:pt x="2057614" y="0"/>
                  <a:pt x="4595813" y="0"/>
                </a:cubicBezTo>
                <a:close/>
              </a:path>
            </a:pathLst>
          </a:custGeom>
          <a:solidFill>
            <a:schemeClr val="accent6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олилиния: Фигура 17">
            <a:extLst>
              <a:ext uri="{FF2B5EF4-FFF2-40B4-BE49-F238E27FC236}">
                <a16:creationId xmlns:a16="http://schemas.microsoft.com/office/drawing/2014/main" id="{4ED29280-56BA-BF69-8031-F50E1C768D4C}"/>
              </a:ext>
            </a:extLst>
          </p:cNvPr>
          <p:cNvSpPr/>
          <p:nvPr userDrawn="1"/>
        </p:nvSpPr>
        <p:spPr>
          <a:xfrm>
            <a:off x="2795588" y="0"/>
            <a:ext cx="6803142" cy="9593732"/>
          </a:xfrm>
          <a:custGeom>
            <a:avLst/>
            <a:gdLst>
              <a:gd name="connsiteX0" fmla="*/ 0 w 6803142"/>
              <a:gd name="connsiteY0" fmla="*/ 0 h 5396474"/>
              <a:gd name="connsiteX1" fmla="*/ 6803142 w 6803142"/>
              <a:gd name="connsiteY1" fmla="*/ 0 h 5396474"/>
              <a:gd name="connsiteX2" fmla="*/ 6803142 w 6803142"/>
              <a:gd name="connsiteY2" fmla="*/ 1997094 h 5396474"/>
              <a:gd name="connsiteX3" fmla="*/ 3401576 w 6803142"/>
              <a:gd name="connsiteY3" fmla="*/ 5396474 h 5396474"/>
              <a:gd name="connsiteX4" fmla="*/ 0 w 6803142"/>
              <a:gd name="connsiteY4" fmla="*/ 1997094 h 539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3142" h="5396474">
                <a:moveTo>
                  <a:pt x="0" y="0"/>
                </a:moveTo>
                <a:lnTo>
                  <a:pt x="6803142" y="0"/>
                </a:lnTo>
                <a:lnTo>
                  <a:pt x="6803142" y="1997094"/>
                </a:lnTo>
                <a:cubicBezTo>
                  <a:pt x="6803142" y="3874511"/>
                  <a:pt x="5280228" y="5396474"/>
                  <a:pt x="3401576" y="5396474"/>
                </a:cubicBezTo>
                <a:cubicBezTo>
                  <a:pt x="1522938" y="5396474"/>
                  <a:pt x="0" y="3874511"/>
                  <a:pt x="0" y="1997094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028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436465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49111"/>
            <a:ext cx="2628900" cy="1033215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49111"/>
            <a:ext cx="7734300" cy="1033215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859447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>
            <a:extLst>
              <a:ext uri="{FF2B5EF4-FFF2-40B4-BE49-F238E27FC236}">
                <a16:creationId xmlns:a16="http://schemas.microsoft.com/office/drawing/2014/main" id="{C26B5661-F583-FA44-8353-161B862E6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784" y="2210816"/>
            <a:ext cx="8165592" cy="1365504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1" name="Изображение 0" descr="preencoded.png">
            <a:extLst>
              <a:ext uri="{FF2B5EF4-FFF2-40B4-BE49-F238E27FC236}">
                <a16:creationId xmlns:a16="http://schemas.microsoft.com/office/drawing/2014/main" id="{CD2D664E-6702-6607-A37E-2E996144917C}"/>
              </a:ext>
            </a:extLst>
          </p:cNvPr>
          <p:cNvSpPr/>
          <p:nvPr userDrawn="1"/>
        </p:nvSpPr>
        <p:spPr>
          <a:xfrm>
            <a:off x="-5568" y="-4949"/>
            <a:ext cx="3443288" cy="12251266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sz="3200" dirty="0"/>
          </a:p>
        </p:txBody>
      </p:sp>
      <p:pic>
        <p:nvPicPr>
          <p:cNvPr id="13" name="Изображение 1" descr="preencoded.png">
            <a:extLst>
              <a:ext uri="{FF2B5EF4-FFF2-40B4-BE49-F238E27FC236}">
                <a16:creationId xmlns:a16="http://schemas.microsoft.com/office/drawing/2014/main" id="{951C5737-DF7E-D671-AC74-9E488335BC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03311" y="-4948"/>
            <a:ext cx="1734410" cy="9186334"/>
          </a:xfrm>
          <a:prstGeom prst="rect">
            <a:avLst/>
          </a:prstGeom>
        </p:spPr>
      </p:pic>
      <p:sp>
        <p:nvSpPr>
          <p:cNvPr id="39" name="Полилиния: фигура 38">
            <a:extLst>
              <a:ext uri="{FF2B5EF4-FFF2-40B4-BE49-F238E27FC236}">
                <a16:creationId xmlns:a16="http://schemas.microsoft.com/office/drawing/2014/main" id="{F232A1E1-DD38-15EA-6CA1-A84950EC43F0}"/>
              </a:ext>
            </a:extLst>
          </p:cNvPr>
          <p:cNvSpPr/>
          <p:nvPr/>
        </p:nvSpPr>
        <p:spPr>
          <a:xfrm>
            <a:off x="1721622" y="-4948"/>
            <a:ext cx="1716115" cy="3059294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sz="3200" dirty="0"/>
          </a:p>
        </p:txBody>
      </p:sp>
      <p:sp>
        <p:nvSpPr>
          <p:cNvPr id="17" name="Изображение 5" descr="preencoded.png">
            <a:extLst>
              <a:ext uri="{FF2B5EF4-FFF2-40B4-BE49-F238E27FC236}">
                <a16:creationId xmlns:a16="http://schemas.microsoft.com/office/drawing/2014/main" id="{B9036D42-A06F-E6EE-BB91-8BAF045198BE}"/>
              </a:ext>
            </a:extLst>
          </p:cNvPr>
          <p:cNvSpPr/>
          <p:nvPr userDrawn="1"/>
        </p:nvSpPr>
        <p:spPr>
          <a:xfrm>
            <a:off x="-5568" y="6116451"/>
            <a:ext cx="3443288" cy="6129867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sz="3200" dirty="0"/>
          </a:p>
        </p:txBody>
      </p:sp>
      <p:pic>
        <p:nvPicPr>
          <p:cNvPr id="19" name="Изображение 6" descr="preencoded.png">
            <a:extLst>
              <a:ext uri="{FF2B5EF4-FFF2-40B4-BE49-F238E27FC236}">
                <a16:creationId xmlns:a16="http://schemas.microsoft.com/office/drawing/2014/main" id="{86E0540C-3355-A50D-AC61-047B54B70C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18458" y="6116453"/>
            <a:ext cx="1719263" cy="3064933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77640" y="4143474"/>
            <a:ext cx="3822192" cy="731520"/>
          </a:xfrm>
        </p:spPr>
        <p:txBody>
          <a:bodyPr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ru-RU" sz="32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12810" indent="0">
              <a:buNone/>
              <a:defRPr lang="ru-RU" sz="3556" b="1"/>
            </a:lvl2pPr>
            <a:lvl3pPr marL="1625620" indent="0">
              <a:buNone/>
              <a:defRPr lang="ru-RU" sz="3200" b="1"/>
            </a:lvl3pPr>
            <a:lvl4pPr marL="2438430" indent="0">
              <a:buNone/>
              <a:defRPr lang="ru-RU" sz="2844" b="1"/>
            </a:lvl4pPr>
            <a:lvl5pPr marL="3251241" indent="0">
              <a:buNone/>
              <a:defRPr lang="ru-RU" sz="2844" b="1"/>
            </a:lvl5pPr>
            <a:lvl6pPr marL="4064051" indent="0">
              <a:buNone/>
              <a:defRPr lang="ru-RU" sz="2844" b="1"/>
            </a:lvl6pPr>
            <a:lvl7pPr marL="4876861" indent="0">
              <a:buNone/>
              <a:defRPr lang="ru-RU" sz="2844" b="1"/>
            </a:lvl7pPr>
            <a:lvl8pPr marL="5689671" indent="0">
              <a:buNone/>
              <a:defRPr lang="ru-RU" sz="2844" b="1"/>
            </a:lvl8pPr>
            <a:lvl9pPr marL="6502481" indent="0">
              <a:buNone/>
              <a:defRPr lang="ru-RU" sz="2844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85032" y="5115221"/>
            <a:ext cx="3741928" cy="6550379"/>
          </a:xfrm>
        </p:spPr>
        <p:txBody>
          <a:bodyPr lIns="45720" rIns="45720" bIns="45720" rtlCol="0">
            <a:noAutofit/>
          </a:bodyPr>
          <a:lstStyle>
            <a:lvl1pPr>
              <a:defRPr lang="ru-RU" sz="2667"/>
            </a:lvl1pPr>
            <a:lvl2pPr>
              <a:defRPr lang="ru-RU" sz="2311"/>
            </a:lvl2pPr>
            <a:lvl3pPr>
              <a:defRPr lang="ru-RU" sz="2133"/>
            </a:lvl3pPr>
            <a:lvl4pPr>
              <a:defRPr lang="ru-RU" sz="2133"/>
            </a:lvl4pPr>
            <a:lvl5pPr>
              <a:defRPr lang="ru-RU" sz="2133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046720" y="4143474"/>
            <a:ext cx="3822192" cy="731520"/>
          </a:xfrm>
        </p:spPr>
        <p:txBody>
          <a:bodyPr rtlCol="0" anchor="t">
            <a:noAutofit/>
          </a:bodyPr>
          <a:lstStyle>
            <a:lvl1pPr marL="0" indent="0">
              <a:spcBef>
                <a:spcPts val="0"/>
              </a:spcBef>
              <a:buNone/>
              <a:defRPr lang="ru-RU" sz="3200" b="1" cap="all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12810" indent="0">
              <a:buNone/>
              <a:defRPr lang="ru-RU" sz="3556" b="1"/>
            </a:lvl2pPr>
            <a:lvl3pPr marL="1625620" indent="0">
              <a:buNone/>
              <a:defRPr lang="ru-RU" sz="3200" b="1"/>
            </a:lvl3pPr>
            <a:lvl4pPr marL="2438430" indent="0">
              <a:buNone/>
              <a:defRPr lang="ru-RU" sz="2844" b="1"/>
            </a:lvl4pPr>
            <a:lvl5pPr marL="3251241" indent="0">
              <a:buNone/>
              <a:defRPr lang="ru-RU" sz="2844" b="1"/>
            </a:lvl5pPr>
            <a:lvl6pPr marL="4064051" indent="0">
              <a:buNone/>
              <a:defRPr lang="ru-RU" sz="2844" b="1"/>
            </a:lvl6pPr>
            <a:lvl7pPr marL="4876861" indent="0">
              <a:buNone/>
              <a:defRPr lang="ru-RU" sz="2844" b="1"/>
            </a:lvl7pPr>
            <a:lvl8pPr marL="5689671" indent="0">
              <a:buNone/>
              <a:defRPr lang="ru-RU" sz="2844" b="1"/>
            </a:lvl8pPr>
            <a:lvl9pPr marL="6502481" indent="0">
              <a:buNone/>
              <a:defRPr lang="ru-RU" sz="2844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754112" y="5115221"/>
            <a:ext cx="3741928" cy="6550379"/>
          </a:xfrm>
        </p:spPr>
        <p:txBody>
          <a:bodyPr lIns="45720" rIns="45720" bIns="45720" rtlCol="0">
            <a:noAutofit/>
          </a:bodyPr>
          <a:lstStyle>
            <a:lvl1pPr>
              <a:defRPr lang="ru-RU" sz="2667"/>
            </a:lvl1pPr>
            <a:lvl2pPr>
              <a:defRPr lang="ru-RU" sz="2311"/>
            </a:lvl2pPr>
            <a:lvl3pPr>
              <a:defRPr lang="ru-RU" sz="2133"/>
            </a:lvl3pPr>
            <a:lvl4pPr>
              <a:defRPr lang="ru-RU" sz="2133"/>
            </a:lvl4pPr>
            <a:lvl5pPr>
              <a:defRPr lang="ru-RU" sz="2133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031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Изображение 0" descr="preencoded.png">
            <a:extLst>
              <a:ext uri="{FF2B5EF4-FFF2-40B4-BE49-F238E27FC236}">
                <a16:creationId xmlns:a16="http://schemas.microsoft.com/office/drawing/2014/main" id="{8D5D10FF-3DE5-39CA-FA9A-29A09DC47BFC}"/>
              </a:ext>
            </a:extLst>
          </p:cNvPr>
          <p:cNvSpPr/>
          <p:nvPr userDrawn="1"/>
        </p:nvSpPr>
        <p:spPr>
          <a:xfrm>
            <a:off x="-5568" y="-4949"/>
            <a:ext cx="3443288" cy="12251266"/>
          </a:xfrm>
          <a:custGeom>
            <a:avLst/>
            <a:gdLst>
              <a:gd name="connsiteX0" fmla="*/ 3443288 w 3443288"/>
              <a:gd name="connsiteY0" fmla="*/ 0 h 6891337"/>
              <a:gd name="connsiteX1" fmla="*/ 0 w 3443288"/>
              <a:gd name="connsiteY1" fmla="*/ 0 h 6891337"/>
              <a:gd name="connsiteX2" fmla="*/ 0 w 3443288"/>
              <a:gd name="connsiteY2" fmla="*/ 6891338 h 6891337"/>
              <a:gd name="connsiteX3" fmla="*/ 3443288 w 3443288"/>
              <a:gd name="connsiteY3" fmla="*/ 6891338 h 6891337"/>
              <a:gd name="connsiteX4" fmla="*/ 3443288 w 3443288"/>
              <a:gd name="connsiteY4" fmla="*/ 0 h 689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6891337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sz="3200" dirty="0"/>
          </a:p>
        </p:txBody>
      </p:sp>
      <p:pic>
        <p:nvPicPr>
          <p:cNvPr id="11" name="Изображение 1" descr="preencoded.png">
            <a:extLst>
              <a:ext uri="{FF2B5EF4-FFF2-40B4-BE49-F238E27FC236}">
                <a16:creationId xmlns:a16="http://schemas.microsoft.com/office/drawing/2014/main" id="{BFA89E6A-8342-AE30-45E0-BC1DFE327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03311" y="-4948"/>
            <a:ext cx="1734410" cy="9186334"/>
          </a:xfrm>
          <a:prstGeom prst="rect">
            <a:avLst/>
          </a:prstGeom>
        </p:spPr>
      </p:pic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A08309FA-889A-E2F2-1EDA-F872245F5FDF}"/>
              </a:ext>
            </a:extLst>
          </p:cNvPr>
          <p:cNvSpPr/>
          <p:nvPr userDrawn="1"/>
        </p:nvSpPr>
        <p:spPr>
          <a:xfrm>
            <a:off x="1721622" y="-4948"/>
            <a:ext cx="1716115" cy="3059294"/>
          </a:xfrm>
          <a:custGeom>
            <a:avLst/>
            <a:gdLst>
              <a:gd name="connsiteX0" fmla="*/ 93358 w 1716115"/>
              <a:gd name="connsiteY0" fmla="*/ 0 h 1720853"/>
              <a:gd name="connsiteX1" fmla="*/ 110348 w 1716115"/>
              <a:gd name="connsiteY1" fmla="*/ 0 h 1720853"/>
              <a:gd name="connsiteX2" fmla="*/ 1716029 w 1716115"/>
              <a:gd name="connsiteY2" fmla="*/ 1610112 h 1720853"/>
              <a:gd name="connsiteX3" fmla="*/ 1716029 w 1716115"/>
              <a:gd name="connsiteY3" fmla="*/ 1627151 h 1720853"/>
              <a:gd name="connsiteX4" fmla="*/ 1716115 w 1716115"/>
              <a:gd name="connsiteY4" fmla="*/ 1627237 h 1720853"/>
              <a:gd name="connsiteX5" fmla="*/ 93358 w 1716115"/>
              <a:gd name="connsiteY5" fmla="*/ 0 h 1720853"/>
              <a:gd name="connsiteX6" fmla="*/ 0 w 1716115"/>
              <a:gd name="connsiteY6" fmla="*/ 0 h 1720853"/>
              <a:gd name="connsiteX7" fmla="*/ 16989 w 1716115"/>
              <a:gd name="connsiteY7" fmla="*/ 0 h 1720853"/>
              <a:gd name="connsiteX8" fmla="*/ 1716114 w 1716115"/>
              <a:gd name="connsiteY8" fmla="*/ 1703814 h 1720853"/>
              <a:gd name="connsiteX9" fmla="*/ 1716114 w 1716115"/>
              <a:gd name="connsiteY9" fmla="*/ 1720853 h 1720853"/>
              <a:gd name="connsiteX10" fmla="*/ 0 w 1716115"/>
              <a:gd name="connsiteY10" fmla="*/ 0 h 1720853"/>
              <a:gd name="connsiteX11" fmla="*/ 186798 w 1716115"/>
              <a:gd name="connsiteY11" fmla="*/ 0 h 1720853"/>
              <a:gd name="connsiteX12" fmla="*/ 203788 w 1716115"/>
              <a:gd name="connsiteY12" fmla="*/ 0 h 1720853"/>
              <a:gd name="connsiteX13" fmla="*/ 1716109 w 1716115"/>
              <a:gd name="connsiteY13" fmla="*/ 1516501 h 1720853"/>
              <a:gd name="connsiteX14" fmla="*/ 1716109 w 1716115"/>
              <a:gd name="connsiteY14" fmla="*/ 1533535 h 1720853"/>
              <a:gd name="connsiteX15" fmla="*/ 186798 w 1716115"/>
              <a:gd name="connsiteY15" fmla="*/ 0 h 1720853"/>
              <a:gd name="connsiteX16" fmla="*/ 280155 w 1716115"/>
              <a:gd name="connsiteY16" fmla="*/ 0 h 1720853"/>
              <a:gd name="connsiteX17" fmla="*/ 297145 w 1716115"/>
              <a:gd name="connsiteY17" fmla="*/ 0 h 1720853"/>
              <a:gd name="connsiteX18" fmla="*/ 1716114 w 1716115"/>
              <a:gd name="connsiteY18" fmla="*/ 1422885 h 1720853"/>
              <a:gd name="connsiteX19" fmla="*/ 1716114 w 1716115"/>
              <a:gd name="connsiteY19" fmla="*/ 1439924 h 1720853"/>
              <a:gd name="connsiteX20" fmla="*/ 280155 w 1716115"/>
              <a:gd name="connsiteY20" fmla="*/ 0 h 1720853"/>
              <a:gd name="connsiteX21" fmla="*/ 373512 w 1716115"/>
              <a:gd name="connsiteY21" fmla="*/ 0 h 1720853"/>
              <a:gd name="connsiteX22" fmla="*/ 390502 w 1716115"/>
              <a:gd name="connsiteY22" fmla="*/ 0 h 1720853"/>
              <a:gd name="connsiteX23" fmla="*/ 1716029 w 1716115"/>
              <a:gd name="connsiteY23" fmla="*/ 1329184 h 1720853"/>
              <a:gd name="connsiteX24" fmla="*/ 1716029 w 1716115"/>
              <a:gd name="connsiteY24" fmla="*/ 1346223 h 1720853"/>
              <a:gd name="connsiteX25" fmla="*/ 1716114 w 1716115"/>
              <a:gd name="connsiteY25" fmla="*/ 1346308 h 1720853"/>
              <a:gd name="connsiteX26" fmla="*/ 373512 w 1716115"/>
              <a:gd name="connsiteY26" fmla="*/ 0 h 1720853"/>
              <a:gd name="connsiteX27" fmla="*/ 466953 w 1716115"/>
              <a:gd name="connsiteY27" fmla="*/ 0 h 1720853"/>
              <a:gd name="connsiteX28" fmla="*/ 483944 w 1716115"/>
              <a:gd name="connsiteY28" fmla="*/ 0 h 1720853"/>
              <a:gd name="connsiteX29" fmla="*/ 1716110 w 1716115"/>
              <a:gd name="connsiteY29" fmla="*/ 1235573 h 1720853"/>
              <a:gd name="connsiteX30" fmla="*/ 1716110 w 1716115"/>
              <a:gd name="connsiteY30" fmla="*/ 1252607 h 1720853"/>
              <a:gd name="connsiteX31" fmla="*/ 466953 w 1716115"/>
              <a:gd name="connsiteY31" fmla="*/ 0 h 1720853"/>
              <a:gd name="connsiteX32" fmla="*/ 560310 w 1716115"/>
              <a:gd name="connsiteY32" fmla="*/ 0 h 1720853"/>
              <a:gd name="connsiteX33" fmla="*/ 577297 w 1716115"/>
              <a:gd name="connsiteY33" fmla="*/ 0 h 1720853"/>
              <a:gd name="connsiteX34" fmla="*/ 1716109 w 1716115"/>
              <a:gd name="connsiteY34" fmla="*/ 1141957 h 1720853"/>
              <a:gd name="connsiteX35" fmla="*/ 1716109 w 1716115"/>
              <a:gd name="connsiteY35" fmla="*/ 1158991 h 1720853"/>
              <a:gd name="connsiteX36" fmla="*/ 560310 w 1716115"/>
              <a:gd name="connsiteY36" fmla="*/ 0 h 1720853"/>
              <a:gd name="connsiteX37" fmla="*/ 653668 w 1716115"/>
              <a:gd name="connsiteY37" fmla="*/ 0 h 1720853"/>
              <a:gd name="connsiteX38" fmla="*/ 670655 w 1716115"/>
              <a:gd name="connsiteY38" fmla="*/ 0 h 1720853"/>
              <a:gd name="connsiteX39" fmla="*/ 1716029 w 1716115"/>
              <a:gd name="connsiteY39" fmla="*/ 1048255 h 1720853"/>
              <a:gd name="connsiteX40" fmla="*/ 1716029 w 1716115"/>
              <a:gd name="connsiteY40" fmla="*/ 1065294 h 1720853"/>
              <a:gd name="connsiteX41" fmla="*/ 1716114 w 1716115"/>
              <a:gd name="connsiteY41" fmla="*/ 1065380 h 1720853"/>
              <a:gd name="connsiteX42" fmla="*/ 653668 w 1716115"/>
              <a:gd name="connsiteY42" fmla="*/ 0 h 1720853"/>
              <a:gd name="connsiteX43" fmla="*/ 747112 w 1716115"/>
              <a:gd name="connsiteY43" fmla="*/ 0 h 1720853"/>
              <a:gd name="connsiteX44" fmla="*/ 764104 w 1716115"/>
              <a:gd name="connsiteY44" fmla="*/ 0 h 1720853"/>
              <a:gd name="connsiteX45" fmla="*/ 1716115 w 1716115"/>
              <a:gd name="connsiteY45" fmla="*/ 954644 h 1720853"/>
              <a:gd name="connsiteX46" fmla="*/ 1716115 w 1716115"/>
              <a:gd name="connsiteY46" fmla="*/ 971678 h 1720853"/>
              <a:gd name="connsiteX47" fmla="*/ 747112 w 1716115"/>
              <a:gd name="connsiteY47" fmla="*/ 0 h 1720853"/>
              <a:gd name="connsiteX48" fmla="*/ 840465 w 1716115"/>
              <a:gd name="connsiteY48" fmla="*/ 0 h 1720853"/>
              <a:gd name="connsiteX49" fmla="*/ 857452 w 1716115"/>
              <a:gd name="connsiteY49" fmla="*/ 0 h 1720853"/>
              <a:gd name="connsiteX50" fmla="*/ 1716109 w 1716115"/>
              <a:gd name="connsiteY50" fmla="*/ 861028 h 1720853"/>
              <a:gd name="connsiteX51" fmla="*/ 1716109 w 1716115"/>
              <a:gd name="connsiteY51" fmla="*/ 878062 h 1720853"/>
              <a:gd name="connsiteX52" fmla="*/ 840465 w 1716115"/>
              <a:gd name="connsiteY52" fmla="*/ 0 h 1720853"/>
              <a:gd name="connsiteX53" fmla="*/ 933823 w 1716115"/>
              <a:gd name="connsiteY53" fmla="*/ 0 h 1720853"/>
              <a:gd name="connsiteX54" fmla="*/ 950810 w 1716115"/>
              <a:gd name="connsiteY54" fmla="*/ 0 h 1720853"/>
              <a:gd name="connsiteX55" fmla="*/ 1716114 w 1716115"/>
              <a:gd name="connsiteY55" fmla="*/ 767327 h 1720853"/>
              <a:gd name="connsiteX56" fmla="*/ 1716114 w 1716115"/>
              <a:gd name="connsiteY56" fmla="*/ 784366 h 1720853"/>
              <a:gd name="connsiteX57" fmla="*/ 1716114 w 1716115"/>
              <a:gd name="connsiteY57" fmla="*/ 784451 h 1720853"/>
              <a:gd name="connsiteX58" fmla="*/ 933823 w 1716115"/>
              <a:gd name="connsiteY58" fmla="*/ 0 h 1720853"/>
              <a:gd name="connsiteX59" fmla="*/ 1027262 w 1716115"/>
              <a:gd name="connsiteY59" fmla="*/ 0 h 1720853"/>
              <a:gd name="connsiteX60" fmla="*/ 1044254 w 1716115"/>
              <a:gd name="connsiteY60" fmla="*/ 0 h 1720853"/>
              <a:gd name="connsiteX61" fmla="*/ 1716110 w 1716115"/>
              <a:gd name="connsiteY61" fmla="*/ 673716 h 1720853"/>
              <a:gd name="connsiteX62" fmla="*/ 1716110 w 1716115"/>
              <a:gd name="connsiteY62" fmla="*/ 690750 h 1720853"/>
              <a:gd name="connsiteX63" fmla="*/ 1027262 w 1716115"/>
              <a:gd name="connsiteY63" fmla="*/ 0 h 1720853"/>
              <a:gd name="connsiteX64" fmla="*/ 1120625 w 1716115"/>
              <a:gd name="connsiteY64" fmla="*/ 0 h 1720853"/>
              <a:gd name="connsiteX65" fmla="*/ 1137612 w 1716115"/>
              <a:gd name="connsiteY65" fmla="*/ 0 h 1720853"/>
              <a:gd name="connsiteX66" fmla="*/ 1716115 w 1716115"/>
              <a:gd name="connsiteY66" fmla="*/ 580100 h 1720853"/>
              <a:gd name="connsiteX67" fmla="*/ 1716115 w 1716115"/>
              <a:gd name="connsiteY67" fmla="*/ 597134 h 1720853"/>
              <a:gd name="connsiteX68" fmla="*/ 1120625 w 1716115"/>
              <a:gd name="connsiteY68" fmla="*/ 0 h 1720853"/>
              <a:gd name="connsiteX69" fmla="*/ 1213978 w 1716115"/>
              <a:gd name="connsiteY69" fmla="*/ 0 h 1720853"/>
              <a:gd name="connsiteX70" fmla="*/ 1230965 w 1716115"/>
              <a:gd name="connsiteY70" fmla="*/ 0 h 1720853"/>
              <a:gd name="connsiteX71" fmla="*/ 1716109 w 1716115"/>
              <a:gd name="connsiteY71" fmla="*/ 486398 h 1720853"/>
              <a:gd name="connsiteX72" fmla="*/ 1716109 w 1716115"/>
              <a:gd name="connsiteY72" fmla="*/ 503437 h 1720853"/>
              <a:gd name="connsiteX73" fmla="*/ 1716109 w 1716115"/>
              <a:gd name="connsiteY73" fmla="*/ 503523 h 1720853"/>
              <a:gd name="connsiteX74" fmla="*/ 1213978 w 1716115"/>
              <a:gd name="connsiteY74" fmla="*/ 0 h 1720853"/>
              <a:gd name="connsiteX75" fmla="*/ 1307422 w 1716115"/>
              <a:gd name="connsiteY75" fmla="*/ 0 h 1720853"/>
              <a:gd name="connsiteX76" fmla="*/ 1324414 w 1716115"/>
              <a:gd name="connsiteY76" fmla="*/ 0 h 1720853"/>
              <a:gd name="connsiteX77" fmla="*/ 1716115 w 1716115"/>
              <a:gd name="connsiteY77" fmla="*/ 392784 h 1720853"/>
              <a:gd name="connsiteX78" fmla="*/ 1716115 w 1716115"/>
              <a:gd name="connsiteY78" fmla="*/ 409821 h 1720853"/>
              <a:gd name="connsiteX79" fmla="*/ 1307422 w 1716115"/>
              <a:gd name="connsiteY79" fmla="*/ 0 h 1720853"/>
              <a:gd name="connsiteX80" fmla="*/ 1400775 w 1716115"/>
              <a:gd name="connsiteY80" fmla="*/ 0 h 1720853"/>
              <a:gd name="connsiteX81" fmla="*/ 1417762 w 1716115"/>
              <a:gd name="connsiteY81" fmla="*/ 0 h 1720853"/>
              <a:gd name="connsiteX82" fmla="*/ 1716109 w 1716115"/>
              <a:gd name="connsiteY82" fmla="*/ 299170 h 1720853"/>
              <a:gd name="connsiteX83" fmla="*/ 1716109 w 1716115"/>
              <a:gd name="connsiteY83" fmla="*/ 316207 h 1720853"/>
              <a:gd name="connsiteX84" fmla="*/ 1400775 w 1716115"/>
              <a:gd name="connsiteY84" fmla="*/ 0 h 1720853"/>
              <a:gd name="connsiteX85" fmla="*/ 1494133 w 1716115"/>
              <a:gd name="connsiteY85" fmla="*/ 0 h 1720853"/>
              <a:gd name="connsiteX86" fmla="*/ 1511120 w 1716115"/>
              <a:gd name="connsiteY86" fmla="*/ 0 h 1720853"/>
              <a:gd name="connsiteX87" fmla="*/ 1716109 w 1716115"/>
              <a:gd name="connsiteY87" fmla="*/ 205556 h 1720853"/>
              <a:gd name="connsiteX88" fmla="*/ 1716109 w 1716115"/>
              <a:gd name="connsiteY88" fmla="*/ 222592 h 1720853"/>
              <a:gd name="connsiteX89" fmla="*/ 1494133 w 1716115"/>
              <a:gd name="connsiteY89" fmla="*/ 0 h 172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16115" h="1720853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23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rtl="0"/>
            <a:endParaRPr lang="ru-RU" sz="3200" dirty="0"/>
          </a:p>
        </p:txBody>
      </p:sp>
      <p:sp>
        <p:nvSpPr>
          <p:cNvPr id="15" name="Изображение 5" descr="preencoded.png">
            <a:extLst>
              <a:ext uri="{FF2B5EF4-FFF2-40B4-BE49-F238E27FC236}">
                <a16:creationId xmlns:a16="http://schemas.microsoft.com/office/drawing/2014/main" id="{D9D7EB49-4BC9-040F-C4CC-5771C5FB312B}"/>
              </a:ext>
            </a:extLst>
          </p:cNvPr>
          <p:cNvSpPr/>
          <p:nvPr userDrawn="1"/>
        </p:nvSpPr>
        <p:spPr>
          <a:xfrm>
            <a:off x="-5568" y="6116451"/>
            <a:ext cx="3443288" cy="6129867"/>
          </a:xfrm>
          <a:custGeom>
            <a:avLst/>
            <a:gdLst>
              <a:gd name="connsiteX0" fmla="*/ 1721644 w 3443288"/>
              <a:gd name="connsiteY0" fmla="*/ 3448051 h 3448050"/>
              <a:gd name="connsiteX1" fmla="*/ 3443288 w 3443288"/>
              <a:gd name="connsiteY1" fmla="*/ 1724025 h 3448050"/>
              <a:gd name="connsiteX2" fmla="*/ 1721644 w 3443288"/>
              <a:gd name="connsiteY2" fmla="*/ 0 h 3448050"/>
              <a:gd name="connsiteX3" fmla="*/ 0 w 3443288"/>
              <a:gd name="connsiteY3" fmla="*/ 1724025 h 3448050"/>
              <a:gd name="connsiteX4" fmla="*/ 1721644 w 3443288"/>
              <a:gd name="connsiteY4" fmla="*/ 3448051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3288" h="344805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 w="4756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rtl="0"/>
            <a:endParaRPr lang="ru-RU" sz="3200" dirty="0"/>
          </a:p>
        </p:txBody>
      </p:sp>
      <p:pic>
        <p:nvPicPr>
          <p:cNvPr id="17" name="Изображение 6" descr="preencoded.png">
            <a:extLst>
              <a:ext uri="{FF2B5EF4-FFF2-40B4-BE49-F238E27FC236}">
                <a16:creationId xmlns:a16="http://schemas.microsoft.com/office/drawing/2014/main" id="{3CE04498-C285-EFB8-340C-1A064078152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18458" y="6116453"/>
            <a:ext cx="1719263" cy="3064933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48F63A3B-78C7-47BE-AE5E-E10140E04643}" type="slidenum">
              <a:rPr lang="ru-RU" dirty="0"/>
              <a:t>‹#›</a:t>
            </a:fld>
            <a:endParaRPr lang="ru-RU" dirty="0"/>
          </a:p>
        </p:txBody>
      </p:sp>
      <p:sp>
        <p:nvSpPr>
          <p:cNvPr id="18" name="Заголовок 19">
            <a:extLst>
              <a:ext uri="{FF2B5EF4-FFF2-40B4-BE49-F238E27FC236}">
                <a16:creationId xmlns:a16="http://schemas.microsoft.com/office/drawing/2014/main" id="{9CBE0ADC-7FA0-F7E3-96EF-BBACB6A90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784" y="2210816"/>
            <a:ext cx="8165592" cy="1365504"/>
          </a:xfrm>
        </p:spPr>
        <p:txBody>
          <a:bodyPr rtlCol="0">
            <a:noAutofit/>
          </a:bodyPr>
          <a:lstStyle>
            <a:lvl1pPr algn="l">
              <a:lnSpc>
                <a:spcPct val="100000"/>
              </a:lnSpc>
              <a:defRPr lang="ru-RU"/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id="{0F9C0517-D83A-CC55-35B8-B2F990C96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85032" y="4009813"/>
            <a:ext cx="3741928" cy="7655787"/>
          </a:xfrm>
        </p:spPr>
        <p:txBody>
          <a:bodyPr lIns="45720" rIns="45720" bIns="45720" rtlCol="0">
            <a:noAutofit/>
          </a:bodyPr>
          <a:lstStyle>
            <a:lvl1pPr>
              <a:defRPr lang="ru-RU" sz="2667"/>
            </a:lvl1pPr>
            <a:lvl2pPr>
              <a:defRPr lang="ru-RU" sz="2311"/>
            </a:lvl2pPr>
            <a:lvl3pPr>
              <a:defRPr lang="ru-RU" sz="2133"/>
            </a:lvl3pPr>
            <a:lvl4pPr>
              <a:defRPr lang="ru-RU" sz="2133"/>
            </a:lvl4pPr>
            <a:lvl5pPr>
              <a:defRPr lang="ru-RU" sz="2133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20" name="Объект 5">
            <a:extLst>
              <a:ext uri="{FF2B5EF4-FFF2-40B4-BE49-F238E27FC236}">
                <a16:creationId xmlns:a16="http://schemas.microsoft.com/office/drawing/2014/main" id="{CF8BFBBE-0EAE-B647-2648-A5FB0094BF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754112" y="4009813"/>
            <a:ext cx="3741928" cy="7655787"/>
          </a:xfrm>
        </p:spPr>
        <p:txBody>
          <a:bodyPr lIns="45720" rIns="45720" bIns="45720" rtlCol="0">
            <a:noAutofit/>
          </a:bodyPr>
          <a:lstStyle>
            <a:lvl1pPr>
              <a:defRPr lang="ru-RU" sz="2667"/>
            </a:lvl1pPr>
            <a:lvl2pPr>
              <a:defRPr lang="ru-RU" sz="2311"/>
            </a:lvl2pPr>
            <a:lvl3pPr>
              <a:defRPr lang="ru-RU" sz="2133"/>
            </a:lvl3pPr>
            <a:lvl4pPr>
              <a:defRPr lang="ru-RU" sz="2133"/>
            </a:lvl4pPr>
            <a:lvl5pPr>
              <a:defRPr lang="ru-RU" sz="2133"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50832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33D189-4585-77D9-5A95-ECE31CB5F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E107E44-8FA3-F8F3-9FA3-74DC719A1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A26A143-926A-F947-97BE-78A2156CD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B8DC8E9-F008-7E3B-D2F6-5CC965CC8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935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53358C-FFC2-8DEB-B177-35A72D6FF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95488"/>
            <a:ext cx="9144000" cy="42449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E281C7-16DB-8EF9-440B-2F5B0FD33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403975"/>
            <a:ext cx="9144000" cy="29432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54699A-D9F4-D28A-0D33-EE433E4B2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069ED8-C7CA-11C3-A2A6-437838D38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463B52-2A0E-2A75-EF2A-B04BCAC63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566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F312B-208D-6674-D8AB-F2DAE23AD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45907A-DDC6-B222-F8B0-56C352ED1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7CB791-1132-EF62-9910-D4AC73548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FB71ED-7F94-2EF3-FBFE-F2F8CAF25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3D6DE4-881E-E8DB-D080-815D4C87C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6899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01F46F-12FB-31B6-7934-637E4A229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040063"/>
            <a:ext cx="10515600" cy="5070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BD267BE-2315-5841-82A9-41E37CFB69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8159750"/>
            <a:ext cx="10515600" cy="2667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B4FDE1-D3E0-9A07-4208-E3E87D8FF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2B69BB-B9CB-3519-4BD1-F32B737A0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581434-062E-1EBB-E286-C9A32AB91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473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BAB128-ED13-75F4-7CA4-358004797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9F66A3-6DEA-6361-7778-1DFB85DC9F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244850"/>
            <a:ext cx="5181600" cy="77358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74ACC8-C590-CD52-212D-D882A358C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244850"/>
            <a:ext cx="5181600" cy="77358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5AA1C7-61FF-641E-BE17-545A879D4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858270E-A41C-C49A-D4B8-5B75F1F84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86491F-4A17-9760-C783-4BF3BAD5F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8954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80A472-9AF3-670F-9C05-C6C35306E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9288"/>
            <a:ext cx="10515600" cy="23558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1BCAB1-B597-3A5D-9722-3584981D7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989263"/>
            <a:ext cx="5157787" cy="1463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D7BF98-2455-0E7C-418C-09CFE6F7F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4452938"/>
            <a:ext cx="5157787" cy="65516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58EEA0C-0C8A-6751-C98A-137098E87C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989263"/>
            <a:ext cx="5183188" cy="14636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45ED74A-BEB4-497B-154C-AEC5139F0A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4452938"/>
            <a:ext cx="5183188" cy="65516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1F1E665-026C-C797-8416-0C1D862D2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48E3A91-D910-56CA-E42B-FAF0FECF1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0F5E025-60D6-7567-ABDF-9A759E0E5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177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8988537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BDD4DF-BD0D-80B7-F54E-64C3D5D81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EA5E10E-C85F-71E9-B97B-A221EC0A9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67D60D-2DBA-AB4E-E27F-1AA70C15A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38C0CBA-6C57-2384-03D6-F357A43B1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943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6654EB2-1D08-A587-4EF3-9377A5544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9B9A745-0F96-AB0E-A1CB-AADD4AE7D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A978E4B-2097-6F67-D35C-943A05E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8919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90A2EF-6E39-BBE0-04E8-BA9674467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12800"/>
            <a:ext cx="3932237" cy="284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1922EF-B26E-864A-F1F3-A3312405B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55775"/>
            <a:ext cx="6172200" cy="86645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0B5008-6E8D-FD3D-8322-1186007B34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657600"/>
            <a:ext cx="3932237" cy="677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F578E7-D6D3-255C-68A5-77362822A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29BB7B-7EC5-26F4-AA08-3C77A51B6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8FBDA4-9773-1FC5-0034-2830E3EB9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6499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C38981-07F0-2E6E-BE7E-E697F7FFF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12800"/>
            <a:ext cx="3932237" cy="284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BC77E27-5886-A13E-EEA0-A2C722DC70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755775"/>
            <a:ext cx="6172200" cy="8664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0C18587-7828-05FA-A84F-96F0CD8BF8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657600"/>
            <a:ext cx="3932237" cy="677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2F084D-7FE4-3057-02A7-2F5741D87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31AF81-6C50-E80D-4013-527E98513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66FE77F-95A0-5A17-AD05-BE46956DC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796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166D2E-70EA-5D5C-6A43-6479540C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2112DF1-ECAE-3C75-FD6C-63E922DC07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58D03C-CAEA-8FDF-4B07-837E705A2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4785B4-2C14-C4B2-7113-5175F0025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C8C416-7D89-F338-98E9-F0A90321C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979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F8A2E9A-1D2C-46D2-C291-5137D94D4D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649288"/>
            <a:ext cx="2628900" cy="103314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09969ED-0AB6-C5C9-4481-4B262F701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649288"/>
            <a:ext cx="7734300" cy="1033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3F8B02-BFAE-9CFE-62B2-2D07888A3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117C2C-389D-18AB-F092-9051EF7F6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AA8363-6F73-8F5F-A29D-86360ED06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927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039537"/>
            <a:ext cx="10515600" cy="5071532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8159048"/>
            <a:ext cx="10515600" cy="2666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BA99A-C270-406E-A3AF-998A70C4F34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олилиния: Фигура 33">
            <a:extLst>
              <a:ext uri="{FF2B5EF4-FFF2-40B4-BE49-F238E27FC236}">
                <a16:creationId xmlns:a16="http://schemas.microsoft.com/office/drawing/2014/main" id="{7743FBE4-8DAD-0A47-09B5-903B2B5A4EB9}"/>
              </a:ext>
            </a:extLst>
          </p:cNvPr>
          <p:cNvSpPr/>
          <p:nvPr userDrawn="1"/>
        </p:nvSpPr>
        <p:spPr>
          <a:xfrm>
            <a:off x="2062837" y="1220400"/>
            <a:ext cx="7774629" cy="11009810"/>
          </a:xfrm>
          <a:custGeom>
            <a:avLst/>
            <a:gdLst>
              <a:gd name="connsiteX0" fmla="*/ 3887320 w 7774629"/>
              <a:gd name="connsiteY0" fmla="*/ 0 h 6193018"/>
              <a:gd name="connsiteX1" fmla="*/ 7774629 w 7774629"/>
              <a:gd name="connsiteY1" fmla="*/ 3884811 h 6193018"/>
              <a:gd name="connsiteX2" fmla="*/ 7774629 w 7774629"/>
              <a:gd name="connsiteY2" fmla="*/ 6193018 h 6193018"/>
              <a:gd name="connsiteX3" fmla="*/ 0 w 7774629"/>
              <a:gd name="connsiteY3" fmla="*/ 6193018 h 6193018"/>
              <a:gd name="connsiteX4" fmla="*/ 0 w 7774629"/>
              <a:gd name="connsiteY4" fmla="*/ 3884811 h 6193018"/>
              <a:gd name="connsiteX5" fmla="*/ 3887320 w 7774629"/>
              <a:gd name="connsiteY5" fmla="*/ 0 h 619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74629" h="6193018">
                <a:moveTo>
                  <a:pt x="3887320" y="0"/>
                </a:moveTo>
                <a:cubicBezTo>
                  <a:pt x="6034243" y="0"/>
                  <a:pt x="7774629" y="1739299"/>
                  <a:pt x="7774629" y="3884811"/>
                </a:cubicBezTo>
                <a:lnTo>
                  <a:pt x="7774629" y="6193018"/>
                </a:lnTo>
                <a:lnTo>
                  <a:pt x="0" y="6193018"/>
                </a:lnTo>
                <a:lnTo>
                  <a:pt x="0" y="3884811"/>
                </a:lnTo>
                <a:cubicBezTo>
                  <a:pt x="0" y="1739299"/>
                  <a:pt x="1740414" y="0"/>
                  <a:pt x="388732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99000"/>
            </a:schemeClr>
          </a:solidFill>
          <a:ln w="543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олилиния: Фигура 45">
            <a:extLst>
              <a:ext uri="{FF2B5EF4-FFF2-40B4-BE49-F238E27FC236}">
                <a16:creationId xmlns:a16="http://schemas.microsoft.com/office/drawing/2014/main" id="{A8396795-E691-CCA7-AC50-39D84F51B5D8}"/>
              </a:ext>
            </a:extLst>
          </p:cNvPr>
          <p:cNvSpPr/>
          <p:nvPr userDrawn="1"/>
        </p:nvSpPr>
        <p:spPr>
          <a:xfrm>
            <a:off x="7610252" y="2"/>
            <a:ext cx="2273668" cy="5596441"/>
          </a:xfrm>
          <a:custGeom>
            <a:avLst/>
            <a:gdLst>
              <a:gd name="connsiteX0" fmla="*/ 183295 w 2273668"/>
              <a:gd name="connsiteY0" fmla="*/ 0 h 3147998"/>
              <a:gd name="connsiteX1" fmla="*/ 2273668 w 2273668"/>
              <a:gd name="connsiteY1" fmla="*/ 0 h 3147998"/>
              <a:gd name="connsiteX2" fmla="*/ 2273668 w 2273668"/>
              <a:gd name="connsiteY2" fmla="*/ 3147998 h 3147998"/>
              <a:gd name="connsiteX3" fmla="*/ 2096300 w 2273668"/>
              <a:gd name="connsiteY3" fmla="*/ 3147998 h 3147998"/>
              <a:gd name="connsiteX4" fmla="*/ 2033714 w 2273668"/>
              <a:gd name="connsiteY4" fmla="*/ 3144814 h 3147998"/>
              <a:gd name="connsiteX5" fmla="*/ 0 w 2273668"/>
              <a:gd name="connsiteY5" fmla="*/ 886966 h 3147998"/>
              <a:gd name="connsiteX6" fmla="*/ 178732 w 2273668"/>
              <a:gd name="connsiteY6" fmla="*/ 9417 h 314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3668" h="3147998">
                <a:moveTo>
                  <a:pt x="183295" y="0"/>
                </a:moveTo>
                <a:lnTo>
                  <a:pt x="2273668" y="0"/>
                </a:lnTo>
                <a:lnTo>
                  <a:pt x="2273668" y="3147998"/>
                </a:lnTo>
                <a:lnTo>
                  <a:pt x="2096300" y="3147998"/>
                </a:lnTo>
                <a:lnTo>
                  <a:pt x="2033714" y="3144814"/>
                </a:lnTo>
                <a:cubicBezTo>
                  <a:pt x="895944" y="3028420"/>
                  <a:pt x="0" y="2060597"/>
                  <a:pt x="0" y="886966"/>
                </a:cubicBezTo>
                <a:cubicBezTo>
                  <a:pt x="0" y="576250"/>
                  <a:pt x="63712" y="279606"/>
                  <a:pt x="178732" y="9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олилиния: Фигура 42">
            <a:extLst>
              <a:ext uri="{FF2B5EF4-FFF2-40B4-BE49-F238E27FC236}">
                <a16:creationId xmlns:a16="http://schemas.microsoft.com/office/drawing/2014/main" id="{7DC62D55-32B1-5C78-BB50-3540FA4753AD}"/>
              </a:ext>
            </a:extLst>
          </p:cNvPr>
          <p:cNvSpPr/>
          <p:nvPr userDrawn="1"/>
        </p:nvSpPr>
        <p:spPr>
          <a:xfrm>
            <a:off x="9883919" y="5"/>
            <a:ext cx="2254928" cy="5584990"/>
          </a:xfrm>
          <a:custGeom>
            <a:avLst/>
            <a:gdLst>
              <a:gd name="connsiteX0" fmla="*/ 0 w 2254928"/>
              <a:gd name="connsiteY0" fmla="*/ 0 h 3141557"/>
              <a:gd name="connsiteX1" fmla="*/ 2080472 w 2254928"/>
              <a:gd name="connsiteY1" fmla="*/ 0 h 3141557"/>
              <a:gd name="connsiteX2" fmla="*/ 2154269 w 2254928"/>
              <a:gd name="connsiteY2" fmla="*/ 202607 h 3141557"/>
              <a:gd name="connsiteX3" fmla="*/ 2254928 w 2254928"/>
              <a:gd name="connsiteY3" fmla="*/ 871976 h 3141557"/>
              <a:gd name="connsiteX4" fmla="*/ 231934 w 2254928"/>
              <a:gd name="connsiteY4" fmla="*/ 3128339 h 3141557"/>
              <a:gd name="connsiteX5" fmla="*/ 19 w 2254928"/>
              <a:gd name="connsiteY5" fmla="*/ 3141557 h 3141557"/>
              <a:gd name="connsiteX6" fmla="*/ 0 w 2254928"/>
              <a:gd name="connsiteY6" fmla="*/ 3141557 h 3141557"/>
              <a:gd name="connsiteX7" fmla="*/ 0 w 2254928"/>
              <a:gd name="connsiteY7" fmla="*/ 2729990 h 3141557"/>
              <a:gd name="connsiteX8" fmla="*/ 0 w 2254928"/>
              <a:gd name="connsiteY8" fmla="*/ 2344136 h 3141557"/>
              <a:gd name="connsiteX9" fmla="*/ 0 w 2254928"/>
              <a:gd name="connsiteY9" fmla="*/ 1983167 h 3141557"/>
              <a:gd name="connsiteX10" fmla="*/ 0 w 2254928"/>
              <a:gd name="connsiteY10" fmla="*/ 1646252 h 3141557"/>
              <a:gd name="connsiteX11" fmla="*/ 0 w 2254928"/>
              <a:gd name="connsiteY11" fmla="*/ 1332565 h 3141557"/>
              <a:gd name="connsiteX12" fmla="*/ 0 w 2254928"/>
              <a:gd name="connsiteY12" fmla="*/ 1041273 h 3141557"/>
              <a:gd name="connsiteX13" fmla="*/ 0 w 2254928"/>
              <a:gd name="connsiteY13" fmla="*/ 771549 h 3141557"/>
              <a:gd name="connsiteX14" fmla="*/ 0 w 2254928"/>
              <a:gd name="connsiteY14" fmla="*/ 522561 h 3141557"/>
              <a:gd name="connsiteX15" fmla="*/ 0 w 2254928"/>
              <a:gd name="connsiteY15" fmla="*/ 293482 h 3141557"/>
              <a:gd name="connsiteX16" fmla="*/ 0 w 2254928"/>
              <a:gd name="connsiteY16" fmla="*/ 83481 h 314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54928" h="3141557">
                <a:moveTo>
                  <a:pt x="0" y="0"/>
                </a:moveTo>
                <a:lnTo>
                  <a:pt x="2080472" y="0"/>
                </a:lnTo>
                <a:lnTo>
                  <a:pt x="2154269" y="202607"/>
                </a:lnTo>
                <a:cubicBezTo>
                  <a:pt x="2219730" y="414134"/>
                  <a:pt x="2254928" y="638939"/>
                  <a:pt x="2254928" y="871976"/>
                </a:cubicBezTo>
                <a:cubicBezTo>
                  <a:pt x="2254928" y="2045607"/>
                  <a:pt x="1374977" y="3005515"/>
                  <a:pt x="231934" y="3128339"/>
                </a:cubicBezTo>
                <a:lnTo>
                  <a:pt x="19" y="3141557"/>
                </a:lnTo>
                <a:lnTo>
                  <a:pt x="0" y="3141557"/>
                </a:lnTo>
                <a:lnTo>
                  <a:pt x="0" y="2729990"/>
                </a:lnTo>
                <a:lnTo>
                  <a:pt x="0" y="2344136"/>
                </a:lnTo>
                <a:lnTo>
                  <a:pt x="0" y="1983167"/>
                </a:lnTo>
                <a:lnTo>
                  <a:pt x="0" y="1646252"/>
                </a:lnTo>
                <a:lnTo>
                  <a:pt x="0" y="1332565"/>
                </a:lnTo>
                <a:lnTo>
                  <a:pt x="0" y="1041273"/>
                </a:lnTo>
                <a:lnTo>
                  <a:pt x="0" y="771549"/>
                </a:lnTo>
                <a:lnTo>
                  <a:pt x="0" y="522561"/>
                </a:lnTo>
                <a:lnTo>
                  <a:pt x="0" y="293482"/>
                </a:lnTo>
                <a:lnTo>
                  <a:pt x="0" y="8348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0" name="Полилиния: Фигура 48">
            <a:extLst>
              <a:ext uri="{FF2B5EF4-FFF2-40B4-BE49-F238E27FC236}">
                <a16:creationId xmlns:a16="http://schemas.microsoft.com/office/drawing/2014/main" id="{B36434AC-05C6-D002-02B0-A2F6C0FA3CA2}"/>
              </a:ext>
            </a:extLst>
          </p:cNvPr>
          <p:cNvSpPr/>
          <p:nvPr userDrawn="1"/>
        </p:nvSpPr>
        <p:spPr>
          <a:xfrm>
            <a:off x="8395731" y="5"/>
            <a:ext cx="2959203" cy="4182743"/>
          </a:xfrm>
          <a:custGeom>
            <a:avLst/>
            <a:gdLst>
              <a:gd name="connsiteX0" fmla="*/ 289830 w 2959203"/>
              <a:gd name="connsiteY0" fmla="*/ 0 h 2352793"/>
              <a:gd name="connsiteX1" fmla="*/ 2669374 w 2959203"/>
              <a:gd name="connsiteY1" fmla="*/ 0 h 2352793"/>
              <a:gd name="connsiteX2" fmla="*/ 2706511 w 2959203"/>
              <a:gd name="connsiteY2" fmla="*/ 49584 h 2352793"/>
              <a:gd name="connsiteX3" fmla="*/ 2951565 w 2959203"/>
              <a:gd name="connsiteY3" fmla="*/ 724493 h 2352793"/>
              <a:gd name="connsiteX4" fmla="*/ 2959203 w 2959203"/>
              <a:gd name="connsiteY4" fmla="*/ 875514 h 2352793"/>
              <a:gd name="connsiteX5" fmla="*/ 2959203 w 2959203"/>
              <a:gd name="connsiteY5" fmla="*/ 875554 h 2352793"/>
              <a:gd name="connsiteX6" fmla="*/ 2951565 w 2959203"/>
              <a:gd name="connsiteY6" fmla="*/ 1026575 h 2352793"/>
              <a:gd name="connsiteX7" fmla="*/ 1479602 w 2959203"/>
              <a:gd name="connsiteY7" fmla="*/ 2352793 h 2352793"/>
              <a:gd name="connsiteX8" fmla="*/ 0 w 2959203"/>
              <a:gd name="connsiteY8" fmla="*/ 875534 h 2352793"/>
              <a:gd name="connsiteX9" fmla="*/ 252694 w 2959203"/>
              <a:gd name="connsiteY9" fmla="*/ 49584 h 2352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59203" h="2352793">
                <a:moveTo>
                  <a:pt x="289830" y="0"/>
                </a:moveTo>
                <a:lnTo>
                  <a:pt x="2669374" y="0"/>
                </a:lnTo>
                <a:lnTo>
                  <a:pt x="2706511" y="49584"/>
                </a:lnTo>
                <a:cubicBezTo>
                  <a:pt x="2839459" y="246061"/>
                  <a:pt x="2926309" y="476187"/>
                  <a:pt x="2951565" y="724493"/>
                </a:cubicBezTo>
                <a:lnTo>
                  <a:pt x="2959203" y="875514"/>
                </a:lnTo>
                <a:lnTo>
                  <a:pt x="2959203" y="875554"/>
                </a:lnTo>
                <a:lnTo>
                  <a:pt x="2951565" y="1026575"/>
                </a:lnTo>
                <a:cubicBezTo>
                  <a:pt x="2875795" y="1771492"/>
                  <a:pt x="2245691" y="2352793"/>
                  <a:pt x="1479602" y="2352793"/>
                </a:cubicBezTo>
                <a:cubicBezTo>
                  <a:pt x="662440" y="2352793"/>
                  <a:pt x="0" y="1691401"/>
                  <a:pt x="0" y="875534"/>
                </a:cubicBezTo>
                <a:cubicBezTo>
                  <a:pt x="0" y="569583"/>
                  <a:pt x="93156" y="285356"/>
                  <a:pt x="252694" y="495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Полилиния: Фигура 39">
            <a:extLst>
              <a:ext uri="{FF2B5EF4-FFF2-40B4-BE49-F238E27FC236}">
                <a16:creationId xmlns:a16="http://schemas.microsoft.com/office/drawing/2014/main" id="{EE9A3025-B46E-2573-9112-6A320F8D57EB}"/>
              </a:ext>
            </a:extLst>
          </p:cNvPr>
          <p:cNvSpPr/>
          <p:nvPr userDrawn="1"/>
        </p:nvSpPr>
        <p:spPr>
          <a:xfrm>
            <a:off x="1390854" y="5565622"/>
            <a:ext cx="3106248" cy="6664588"/>
          </a:xfrm>
          <a:custGeom>
            <a:avLst/>
            <a:gdLst>
              <a:gd name="connsiteX0" fmla="*/ 0 w 3106248"/>
              <a:gd name="connsiteY0" fmla="*/ 0 h 3748831"/>
              <a:gd name="connsiteX1" fmla="*/ 3106248 w 3106248"/>
              <a:gd name="connsiteY1" fmla="*/ 3748831 h 3748831"/>
              <a:gd name="connsiteX2" fmla="*/ 0 w 3106248"/>
              <a:gd name="connsiteY2" fmla="*/ 3748831 h 374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6248" h="3748831">
                <a:moveTo>
                  <a:pt x="0" y="0"/>
                </a:moveTo>
                <a:lnTo>
                  <a:pt x="3106248" y="3748831"/>
                </a:lnTo>
                <a:lnTo>
                  <a:pt x="0" y="3748831"/>
                </a:lnTo>
                <a:close/>
              </a:path>
            </a:pathLst>
          </a:custGeom>
          <a:solidFill>
            <a:schemeClr val="accent2">
              <a:alpha val="99000"/>
            </a:schemeClr>
          </a:solidFill>
          <a:ln>
            <a:noFill/>
          </a:ln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2" name="Полилиния: Фигура 36">
            <a:extLst>
              <a:ext uri="{FF2B5EF4-FFF2-40B4-BE49-F238E27FC236}">
                <a16:creationId xmlns:a16="http://schemas.microsoft.com/office/drawing/2014/main" id="{06EDF88C-9877-A5E6-4986-8EA55AD7F4A9}"/>
              </a:ext>
            </a:extLst>
          </p:cNvPr>
          <p:cNvSpPr/>
          <p:nvPr userDrawn="1"/>
        </p:nvSpPr>
        <p:spPr>
          <a:xfrm>
            <a:off x="0" y="5565620"/>
            <a:ext cx="1400640" cy="6664590"/>
          </a:xfrm>
          <a:custGeom>
            <a:avLst/>
            <a:gdLst>
              <a:gd name="connsiteX0" fmla="*/ 1400640 w 1400640"/>
              <a:gd name="connsiteY0" fmla="*/ 0 h 3748832"/>
              <a:gd name="connsiteX1" fmla="*/ 1400640 w 1400640"/>
              <a:gd name="connsiteY1" fmla="*/ 3748832 h 3748832"/>
              <a:gd name="connsiteX2" fmla="*/ 0 w 1400640"/>
              <a:gd name="connsiteY2" fmla="*/ 3748832 h 3748832"/>
              <a:gd name="connsiteX3" fmla="*/ 0 w 1400640"/>
              <a:gd name="connsiteY3" fmla="*/ 1684743 h 3748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0640" h="3748832">
                <a:moveTo>
                  <a:pt x="1400640" y="0"/>
                </a:moveTo>
                <a:lnTo>
                  <a:pt x="1400640" y="3748832"/>
                </a:lnTo>
                <a:lnTo>
                  <a:pt x="0" y="3748832"/>
                </a:lnTo>
                <a:lnTo>
                  <a:pt x="0" y="1684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lvl="0" algn="ctr" rtl="0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89450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245556"/>
            <a:ext cx="5181600" cy="7735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245556"/>
            <a:ext cx="5181600" cy="77357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2482982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9114"/>
            <a:ext cx="10515600" cy="235655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988734"/>
            <a:ext cx="5157787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4453467"/>
            <a:ext cx="5157787" cy="65503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988734"/>
            <a:ext cx="5183188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4453467"/>
            <a:ext cx="5183188" cy="65503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737010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олилиния: Фигура 6">
            <a:extLst>
              <a:ext uri="{FF2B5EF4-FFF2-40B4-BE49-F238E27FC236}">
                <a16:creationId xmlns:a16="http://schemas.microsoft.com/office/drawing/2014/main" id="{531F7485-82F5-E0A5-070F-21FB990E3F0C}"/>
              </a:ext>
            </a:extLst>
          </p:cNvPr>
          <p:cNvSpPr/>
          <p:nvPr userDrawn="1"/>
        </p:nvSpPr>
        <p:spPr>
          <a:xfrm>
            <a:off x="2" y="0"/>
            <a:ext cx="2242827" cy="373860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6960FC80-DCC5-30CD-0A83-B9C79BF8E29F}"/>
              </a:ext>
            </a:extLst>
          </p:cNvPr>
          <p:cNvSpPr/>
          <p:nvPr userDrawn="1"/>
        </p:nvSpPr>
        <p:spPr>
          <a:xfrm flipH="1" flipV="1">
            <a:off x="9949174" y="8453394"/>
            <a:ext cx="2242827" cy="373860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43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Полилиния: Фигура 5">
            <a:extLst>
              <a:ext uri="{FF2B5EF4-FFF2-40B4-BE49-F238E27FC236}">
                <a16:creationId xmlns:a16="http://schemas.microsoft.com/office/drawing/2014/main" id="{39DD6AE4-0AFA-0BE5-6291-92DCD9CCD1FF}"/>
              </a:ext>
            </a:extLst>
          </p:cNvPr>
          <p:cNvSpPr/>
          <p:nvPr userDrawn="1"/>
        </p:nvSpPr>
        <p:spPr>
          <a:xfrm>
            <a:off x="2" y="0"/>
            <a:ext cx="2242827" cy="373860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5902F7C0-4F60-C972-1108-65254C25743E}"/>
              </a:ext>
            </a:extLst>
          </p:cNvPr>
          <p:cNvSpPr/>
          <p:nvPr userDrawn="1"/>
        </p:nvSpPr>
        <p:spPr>
          <a:xfrm flipH="1" flipV="1">
            <a:off x="9949174" y="8453394"/>
            <a:ext cx="2242827" cy="373860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083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12800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5425"/>
            <a:ext cx="6172200" cy="8664222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657600"/>
            <a:ext cx="3932237" cy="677615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олилиния: Фигура 10">
            <a:extLst>
              <a:ext uri="{FF2B5EF4-FFF2-40B4-BE49-F238E27FC236}">
                <a16:creationId xmlns:a16="http://schemas.microsoft.com/office/drawing/2014/main" id="{51544F77-26BE-6335-780A-28085392DB74}"/>
              </a:ext>
            </a:extLst>
          </p:cNvPr>
          <p:cNvSpPr/>
          <p:nvPr userDrawn="1"/>
        </p:nvSpPr>
        <p:spPr>
          <a:xfrm flipH="1" flipV="1">
            <a:off x="9949174" y="8453394"/>
            <a:ext cx="2242827" cy="373860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838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12800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55425"/>
            <a:ext cx="6172200" cy="8664222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657600"/>
            <a:ext cx="3932237" cy="677615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8F63A3B-78C7-47BE-AE5E-E10140E0464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олилиния: фигура 10">
            <a:extLst>
              <a:ext uri="{FF2B5EF4-FFF2-40B4-BE49-F238E27FC236}">
                <a16:creationId xmlns:a16="http://schemas.microsoft.com/office/drawing/2014/main" id="{AA6E744C-9831-F3AF-6D25-6503D3CAD99B}"/>
              </a:ext>
            </a:extLst>
          </p:cNvPr>
          <p:cNvSpPr/>
          <p:nvPr userDrawn="1"/>
        </p:nvSpPr>
        <p:spPr>
          <a:xfrm flipH="1" flipV="1">
            <a:off x="9949174" y="8453394"/>
            <a:ext cx="2242827" cy="3738606"/>
          </a:xfrm>
          <a:custGeom>
            <a:avLst/>
            <a:gdLst>
              <a:gd name="connsiteX0" fmla="*/ 2220549 w 2242827"/>
              <a:gd name="connsiteY0" fmla="*/ 0 h 2102966"/>
              <a:gd name="connsiteX1" fmla="*/ 2242827 w 2242827"/>
              <a:gd name="connsiteY1" fmla="*/ 0 h 2102966"/>
              <a:gd name="connsiteX2" fmla="*/ 2238641 w 2242827"/>
              <a:gd name="connsiteY2" fmla="*/ 82607 h 2102966"/>
              <a:gd name="connsiteX3" fmla="*/ 1 w 2242827"/>
              <a:gd name="connsiteY3" fmla="*/ 2102966 h 2102966"/>
              <a:gd name="connsiteX4" fmla="*/ 1 w 2242827"/>
              <a:gd name="connsiteY4" fmla="*/ 2080690 h 2102966"/>
              <a:gd name="connsiteX5" fmla="*/ 2216479 w 2242827"/>
              <a:gd name="connsiteY5" fmla="*/ 80336 h 2102966"/>
              <a:gd name="connsiteX6" fmla="*/ 2098030 w 2242827"/>
              <a:gd name="connsiteY6" fmla="*/ 0 h 2102966"/>
              <a:gd name="connsiteX7" fmla="*/ 2120412 w 2242827"/>
              <a:gd name="connsiteY7" fmla="*/ 0 h 2102966"/>
              <a:gd name="connsiteX8" fmla="*/ 2116859 w 2242827"/>
              <a:gd name="connsiteY8" fmla="*/ 70117 h 2102966"/>
              <a:gd name="connsiteX9" fmla="*/ 1 w 2242827"/>
              <a:gd name="connsiteY9" fmla="*/ 1980571 h 2102966"/>
              <a:gd name="connsiteX10" fmla="*/ 1 w 2242827"/>
              <a:gd name="connsiteY10" fmla="*/ 1958295 h 2102966"/>
              <a:gd name="connsiteX11" fmla="*/ 2094588 w 2242827"/>
              <a:gd name="connsiteY11" fmla="*/ 67938 h 2102966"/>
              <a:gd name="connsiteX12" fmla="*/ 1975608 w 2242827"/>
              <a:gd name="connsiteY12" fmla="*/ 0 h 2102966"/>
              <a:gd name="connsiteX13" fmla="*/ 1997887 w 2242827"/>
              <a:gd name="connsiteY13" fmla="*/ 0 h 2102966"/>
              <a:gd name="connsiteX14" fmla="*/ 1994968 w 2242827"/>
              <a:gd name="connsiteY14" fmla="*/ 57611 h 2102966"/>
              <a:gd name="connsiteX15" fmla="*/ 1 w 2242827"/>
              <a:gd name="connsiteY15" fmla="*/ 1858047 h 2102966"/>
              <a:gd name="connsiteX16" fmla="*/ 1 w 2242827"/>
              <a:gd name="connsiteY16" fmla="*/ 1835771 h 2102966"/>
              <a:gd name="connsiteX17" fmla="*/ 1972805 w 2242827"/>
              <a:gd name="connsiteY17" fmla="*/ 55322 h 2102966"/>
              <a:gd name="connsiteX18" fmla="*/ 1853193 w 2242827"/>
              <a:gd name="connsiteY18" fmla="*/ 0 h 2102966"/>
              <a:gd name="connsiteX19" fmla="*/ 1875472 w 2242827"/>
              <a:gd name="connsiteY19" fmla="*/ 0 h 2102966"/>
              <a:gd name="connsiteX20" fmla="*/ 1873186 w 2242827"/>
              <a:gd name="connsiteY20" fmla="*/ 45119 h 2102966"/>
              <a:gd name="connsiteX21" fmla="*/ 0 w 2242827"/>
              <a:gd name="connsiteY21" fmla="*/ 1735650 h 2102966"/>
              <a:gd name="connsiteX22" fmla="*/ 0 w 2242827"/>
              <a:gd name="connsiteY22" fmla="*/ 1713374 h 2102966"/>
              <a:gd name="connsiteX23" fmla="*/ 1851022 w 2242827"/>
              <a:gd name="connsiteY23" fmla="*/ 42848 h 2102966"/>
              <a:gd name="connsiteX24" fmla="*/ 1730668 w 2242827"/>
              <a:gd name="connsiteY24" fmla="*/ 0 h 2102966"/>
              <a:gd name="connsiteX25" fmla="*/ 1753056 w 2242827"/>
              <a:gd name="connsiteY25" fmla="*/ 0 h 2102966"/>
              <a:gd name="connsiteX26" fmla="*/ 1751404 w 2242827"/>
              <a:gd name="connsiteY26" fmla="*/ 32610 h 2102966"/>
              <a:gd name="connsiteX27" fmla="*/ 0 w 2242827"/>
              <a:gd name="connsiteY27" fmla="*/ 1613232 h 2102966"/>
              <a:gd name="connsiteX28" fmla="*/ 0 w 2242827"/>
              <a:gd name="connsiteY28" fmla="*/ 1590961 h 2102966"/>
              <a:gd name="connsiteX29" fmla="*/ 1729127 w 2242827"/>
              <a:gd name="connsiteY29" fmla="*/ 30432 h 2102966"/>
              <a:gd name="connsiteX30" fmla="*/ 1608247 w 2242827"/>
              <a:gd name="connsiteY30" fmla="*/ 0 h 2102966"/>
              <a:gd name="connsiteX31" fmla="*/ 1630525 w 2242827"/>
              <a:gd name="connsiteY31" fmla="*/ 0 h 2102966"/>
              <a:gd name="connsiteX32" fmla="*/ 1629507 w 2242827"/>
              <a:gd name="connsiteY32" fmla="*/ 20086 h 2102966"/>
              <a:gd name="connsiteX33" fmla="*/ 0 w 2242827"/>
              <a:gd name="connsiteY33" fmla="*/ 1490712 h 2102966"/>
              <a:gd name="connsiteX34" fmla="*/ 0 w 2242827"/>
              <a:gd name="connsiteY34" fmla="*/ 1468436 h 2102966"/>
              <a:gd name="connsiteX35" fmla="*/ 1607345 w 2242827"/>
              <a:gd name="connsiteY35" fmla="*/ 17816 h 2102966"/>
              <a:gd name="connsiteX36" fmla="*/ 1485833 w 2242827"/>
              <a:gd name="connsiteY36" fmla="*/ 0 h 2102966"/>
              <a:gd name="connsiteX37" fmla="*/ 1508109 w 2242827"/>
              <a:gd name="connsiteY37" fmla="*/ 0 h 2102966"/>
              <a:gd name="connsiteX38" fmla="*/ 1507724 w 2242827"/>
              <a:gd name="connsiteY38" fmla="*/ 7596 h 2102966"/>
              <a:gd name="connsiteX39" fmla="*/ 0 w 2242827"/>
              <a:gd name="connsiteY39" fmla="*/ 1368317 h 2102966"/>
              <a:gd name="connsiteX40" fmla="*/ 0 w 2242827"/>
              <a:gd name="connsiteY40" fmla="*/ 1346041 h 2102966"/>
              <a:gd name="connsiteX41" fmla="*/ 1485563 w 2242827"/>
              <a:gd name="connsiteY41" fmla="*/ 5325 h 2102966"/>
              <a:gd name="connsiteX42" fmla="*/ 1362591 w 2242827"/>
              <a:gd name="connsiteY42" fmla="*/ 0 h 2102966"/>
              <a:gd name="connsiteX43" fmla="*/ 1385194 w 2242827"/>
              <a:gd name="connsiteY43" fmla="*/ 0 h 2102966"/>
              <a:gd name="connsiteX44" fmla="*/ 1364797 w 2242827"/>
              <a:gd name="connsiteY44" fmla="*/ 133264 h 2102966"/>
              <a:gd name="connsiteX45" fmla="*/ 0 w 2242827"/>
              <a:gd name="connsiteY45" fmla="*/ 1245917 h 2102966"/>
              <a:gd name="connsiteX46" fmla="*/ 0 w 2242827"/>
              <a:gd name="connsiteY46" fmla="*/ 1223641 h 2102966"/>
              <a:gd name="connsiteX47" fmla="*/ 1342864 w 2242827"/>
              <a:gd name="connsiteY47" fmla="*/ 128894 h 2102966"/>
              <a:gd name="connsiteX48" fmla="*/ 1238878 w 2242827"/>
              <a:gd name="connsiteY48" fmla="*/ 0 h 2102966"/>
              <a:gd name="connsiteX49" fmla="*/ 1261388 w 2242827"/>
              <a:gd name="connsiteY49" fmla="*/ 0 h 2102966"/>
              <a:gd name="connsiteX50" fmla="*/ 1244763 w 2242827"/>
              <a:gd name="connsiteY50" fmla="*/ 108614 h 2102966"/>
              <a:gd name="connsiteX51" fmla="*/ 0 w 2242827"/>
              <a:gd name="connsiteY51" fmla="*/ 1123397 h 2102966"/>
              <a:gd name="connsiteX52" fmla="*/ 0 w 2242827"/>
              <a:gd name="connsiteY52" fmla="*/ 1101121 h 2102966"/>
              <a:gd name="connsiteX53" fmla="*/ 1222940 w 2242827"/>
              <a:gd name="connsiteY53" fmla="*/ 104135 h 2102966"/>
              <a:gd name="connsiteX54" fmla="*/ 1115178 w 2242827"/>
              <a:gd name="connsiteY54" fmla="*/ 0 h 2102966"/>
              <a:gd name="connsiteX55" fmla="*/ 1137688 w 2242827"/>
              <a:gd name="connsiteY55" fmla="*/ 0 h 2102966"/>
              <a:gd name="connsiteX56" fmla="*/ 1124836 w 2242827"/>
              <a:gd name="connsiteY56" fmla="*/ 83962 h 2102966"/>
              <a:gd name="connsiteX57" fmla="*/ 0 w 2242827"/>
              <a:gd name="connsiteY57" fmla="*/ 1000978 h 2102966"/>
              <a:gd name="connsiteX58" fmla="*/ 0 w 2242827"/>
              <a:gd name="connsiteY58" fmla="*/ 978703 h 2102966"/>
              <a:gd name="connsiteX59" fmla="*/ 1103012 w 2242827"/>
              <a:gd name="connsiteY59" fmla="*/ 79485 h 2102966"/>
              <a:gd name="connsiteX60" fmla="*/ 991375 w 2242827"/>
              <a:gd name="connsiteY60" fmla="*/ 0 h 2102966"/>
              <a:gd name="connsiteX61" fmla="*/ 1013997 w 2242827"/>
              <a:gd name="connsiteY61" fmla="*/ 0 h 2102966"/>
              <a:gd name="connsiteX62" fmla="*/ 1004915 w 2242827"/>
              <a:gd name="connsiteY62" fmla="*/ 59331 h 2102966"/>
              <a:gd name="connsiteX63" fmla="*/ 0 w 2242827"/>
              <a:gd name="connsiteY63" fmla="*/ 878583 h 2102966"/>
              <a:gd name="connsiteX64" fmla="*/ 0 w 2242827"/>
              <a:gd name="connsiteY64" fmla="*/ 856307 h 2102966"/>
              <a:gd name="connsiteX65" fmla="*/ 982981 w 2242827"/>
              <a:gd name="connsiteY65" fmla="*/ 54853 h 2102966"/>
              <a:gd name="connsiteX66" fmla="*/ 866108 w 2242827"/>
              <a:gd name="connsiteY66" fmla="*/ 0 h 2102966"/>
              <a:gd name="connsiteX67" fmla="*/ 888384 w 2242827"/>
              <a:gd name="connsiteY67" fmla="*/ 0 h 2102966"/>
              <a:gd name="connsiteX68" fmla="*/ 884876 w 2242827"/>
              <a:gd name="connsiteY68" fmla="*/ 34680 h 2102966"/>
              <a:gd name="connsiteX69" fmla="*/ 0 w 2242827"/>
              <a:gd name="connsiteY69" fmla="*/ 756058 h 2102966"/>
              <a:gd name="connsiteX70" fmla="*/ 0 w 2242827"/>
              <a:gd name="connsiteY70" fmla="*/ 733782 h 2102966"/>
              <a:gd name="connsiteX71" fmla="*/ 863057 w 2242827"/>
              <a:gd name="connsiteY71" fmla="*/ 30169 h 2102966"/>
              <a:gd name="connsiteX72" fmla="*/ 743692 w 2242827"/>
              <a:gd name="connsiteY72" fmla="*/ 0 h 2102966"/>
              <a:gd name="connsiteX73" fmla="*/ 765973 w 2242827"/>
              <a:gd name="connsiteY73" fmla="*/ 0 h 2102966"/>
              <a:gd name="connsiteX74" fmla="*/ 764957 w 2242827"/>
              <a:gd name="connsiteY74" fmla="*/ 10048 h 2102966"/>
              <a:gd name="connsiteX75" fmla="*/ 0 w 2242827"/>
              <a:gd name="connsiteY75" fmla="*/ 633662 h 2102966"/>
              <a:gd name="connsiteX76" fmla="*/ 0 w 2242827"/>
              <a:gd name="connsiteY76" fmla="*/ 611386 h 2102966"/>
              <a:gd name="connsiteX77" fmla="*/ 743129 w 2242827"/>
              <a:gd name="connsiteY77" fmla="*/ 5570 h 2102966"/>
              <a:gd name="connsiteX78" fmla="*/ 617163 w 2242827"/>
              <a:gd name="connsiteY78" fmla="*/ 0 h 2102966"/>
              <a:gd name="connsiteX79" fmla="*/ 640489 w 2242827"/>
              <a:gd name="connsiteY79" fmla="*/ 0 h 2102966"/>
              <a:gd name="connsiteX80" fmla="*/ 606611 w 2242827"/>
              <a:gd name="connsiteY80" fmla="*/ 108906 h 2102966"/>
              <a:gd name="connsiteX81" fmla="*/ 0 w 2242827"/>
              <a:gd name="connsiteY81" fmla="*/ 511248 h 2102966"/>
              <a:gd name="connsiteX82" fmla="*/ 0 w 2242827"/>
              <a:gd name="connsiteY82" fmla="*/ 488972 h 2102966"/>
              <a:gd name="connsiteX83" fmla="*/ 585980 w 2242827"/>
              <a:gd name="connsiteY83" fmla="*/ 100252 h 2102966"/>
              <a:gd name="connsiteX84" fmla="*/ 489561 w 2242827"/>
              <a:gd name="connsiteY84" fmla="*/ 0 h 2102966"/>
              <a:gd name="connsiteX85" fmla="*/ 512789 w 2242827"/>
              <a:gd name="connsiteY85" fmla="*/ 0 h 2102966"/>
              <a:gd name="connsiteX86" fmla="*/ 493721 w 2242827"/>
              <a:gd name="connsiteY86" fmla="*/ 61289 h 2102966"/>
              <a:gd name="connsiteX87" fmla="*/ 0 w 2242827"/>
              <a:gd name="connsiteY87" fmla="*/ 388735 h 2102966"/>
              <a:gd name="connsiteX88" fmla="*/ 0 w 2242827"/>
              <a:gd name="connsiteY88" fmla="*/ 366459 h 2102966"/>
              <a:gd name="connsiteX89" fmla="*/ 473199 w 2242827"/>
              <a:gd name="connsiteY89" fmla="*/ 52587 h 2102966"/>
              <a:gd name="connsiteX90" fmla="*/ 361966 w 2242827"/>
              <a:gd name="connsiteY90" fmla="*/ 0 h 2102966"/>
              <a:gd name="connsiteX91" fmla="*/ 385181 w 2242827"/>
              <a:gd name="connsiteY91" fmla="*/ 0 h 2102966"/>
              <a:gd name="connsiteX92" fmla="*/ 380937 w 2242827"/>
              <a:gd name="connsiteY92" fmla="*/ 13636 h 2102966"/>
              <a:gd name="connsiteX93" fmla="*/ 0 w 2242827"/>
              <a:gd name="connsiteY93" fmla="*/ 266328 h 2102966"/>
              <a:gd name="connsiteX94" fmla="*/ 0 w 2242827"/>
              <a:gd name="connsiteY94" fmla="*/ 244052 h 2102966"/>
              <a:gd name="connsiteX95" fmla="*/ 360416 w 2242827"/>
              <a:gd name="connsiteY95" fmla="*/ 4982 h 2102966"/>
              <a:gd name="connsiteX96" fmla="*/ 218905 w 2242827"/>
              <a:gd name="connsiteY96" fmla="*/ 0 h 2102966"/>
              <a:gd name="connsiteX97" fmla="*/ 249720 w 2242827"/>
              <a:gd name="connsiteY97" fmla="*/ 0 h 2102966"/>
              <a:gd name="connsiteX98" fmla="*/ 241311 w 2242827"/>
              <a:gd name="connsiteY98" fmla="*/ 15475 h 2102966"/>
              <a:gd name="connsiteX99" fmla="*/ 0 w 2242827"/>
              <a:gd name="connsiteY99" fmla="*/ 143932 h 2102966"/>
              <a:gd name="connsiteX100" fmla="*/ 0 w 2242827"/>
              <a:gd name="connsiteY100" fmla="*/ 121656 h 2102966"/>
              <a:gd name="connsiteX101" fmla="*/ 189966 w 2242827"/>
              <a:gd name="connsiteY101" fmla="*/ 42875 h 210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242827" h="2102966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458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</a:lstStyle>
          <a:p>
            <a:pPr lvl="0" rtl="0"/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868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49114"/>
            <a:ext cx="105156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5556"/>
            <a:ext cx="105156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300181"/>
            <a:ext cx="27432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093EE-00B6-4E57-B6F0-281A611051CA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300181"/>
            <a:ext cx="41148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300181"/>
            <a:ext cx="27432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8F63A3B-78C7-47BE-AE5E-E10140E046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9860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655" r:id="rId12"/>
    <p:sldLayoutId id="2147483654" r:id="rId13"/>
    <p:sldLayoutId id="2147483913" r:id="rId14"/>
  </p:sldLayoutIdLst>
  <p:hf hdr="0" dt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1EC73D-64D7-B67A-047D-1F1012856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9288"/>
            <a:ext cx="10515600" cy="235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277F95-0B3D-05FF-FF23-A6BE7545E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244850"/>
            <a:ext cx="10515600" cy="7735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A9BF78-C5DD-60FE-B986-502C3E2CAA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11299825"/>
            <a:ext cx="27432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84B57-95F0-4525-9A2B-0CC8603DECB5}" type="datetimeFigureOut">
              <a:rPr lang="ru-RU" smtClean="0"/>
              <a:t>03.06.2025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3D28D5-5998-858E-6718-7514745992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11299825"/>
            <a:ext cx="41148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39C7F5-06B7-A91D-070A-1F1B9313A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11299825"/>
            <a:ext cx="2743200" cy="649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D8B62-62D9-4EFE-94F3-F56F3C2D99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07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20000">
              <a:schemeClr val="bg1"/>
            </a:gs>
            <a:gs pos="63000">
              <a:schemeClr val="accent2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979" y="7485222"/>
            <a:ext cx="3947559" cy="4541389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8177997" y="4391197"/>
            <a:ext cx="3660228" cy="2732769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28000">
                  <a:schemeClr val="accent1">
                    <a:lumMod val="5000"/>
                    <a:lumOff val="95000"/>
                  </a:schemeClr>
                </a:gs>
                <a:gs pos="44000">
                  <a:schemeClr val="accent2">
                    <a:lumMod val="60000"/>
                    <a:lumOff val="4000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303986" y="4335879"/>
            <a:ext cx="3660228" cy="2732769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28000">
                  <a:schemeClr val="accent1">
                    <a:lumMod val="5000"/>
                    <a:lumOff val="95000"/>
                  </a:schemeClr>
                </a:gs>
                <a:gs pos="44000">
                  <a:schemeClr val="accent2">
                    <a:lumMod val="60000"/>
                    <a:lumOff val="4000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9975" y="4335879"/>
            <a:ext cx="3660228" cy="2732769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28000">
                  <a:schemeClr val="accent1">
                    <a:lumMod val="5000"/>
                    <a:lumOff val="95000"/>
                  </a:schemeClr>
                </a:gs>
                <a:gs pos="44000">
                  <a:schemeClr val="accent2">
                    <a:lumMod val="60000"/>
                    <a:lumOff val="40000"/>
                  </a:schemeClr>
                </a:gs>
              </a:gsLst>
              <a:lin ang="13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 0">
            <a:extLst>
              <a:ext uri="{FF2B5EF4-FFF2-40B4-BE49-F238E27FC236}">
                <a16:creationId xmlns:a16="http://schemas.microsoft.com/office/drawing/2014/main" id="{CD364146-B4E7-C3DC-645C-4D51A3B61408}"/>
              </a:ext>
            </a:extLst>
          </p:cNvPr>
          <p:cNvSpPr/>
          <p:nvPr/>
        </p:nvSpPr>
        <p:spPr>
          <a:xfrm>
            <a:off x="899619" y="7596703"/>
            <a:ext cx="6808733" cy="11768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4000" b="1" kern="0" spc="-238" dirty="0">
                <a:solidFill>
                  <a:srgbClr val="FF0000"/>
                </a:solidFill>
                <a:latin typeface="Comic Sans MS" panose="030F0702030302020204" pitchFamily="66" charset="0"/>
                <a:ea typeface="Bitter Medium" pitchFamily="34" charset="-122"/>
                <a:cs typeface="Bitter Medium" pitchFamily="34" charset="-120"/>
              </a:rPr>
              <a:t>Начни свой путь к успешной юридической карьере</a:t>
            </a:r>
            <a:r>
              <a:rPr lang="en-US" sz="4000" b="1" kern="0" spc="-238" dirty="0">
                <a:solidFill>
                  <a:srgbClr val="FF0000"/>
                </a:solidFill>
                <a:latin typeface="Comic Sans MS" panose="030F0702030302020204" pitchFamily="66" charset="0"/>
                <a:ea typeface="Bitter Medium" pitchFamily="34" charset="-122"/>
                <a:cs typeface="Bitter Medium" pitchFamily="34" charset="-120"/>
              </a:rPr>
              <a:t>!</a:t>
            </a:r>
            <a:endParaRPr 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1A2275FA-AA2B-1D50-9087-935DA4B9EF9C}"/>
              </a:ext>
            </a:extLst>
          </p:cNvPr>
          <p:cNvSpPr/>
          <p:nvPr/>
        </p:nvSpPr>
        <p:spPr>
          <a:xfrm>
            <a:off x="1414920" y="2139759"/>
            <a:ext cx="9773707" cy="17795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3600" b="1" kern="0" spc="-238" dirty="0">
                <a:ea typeface="Bitter Medium" pitchFamily="34" charset="-122"/>
                <a:cs typeface="Bitter Medium" pitchFamily="34" charset="-120"/>
              </a:rPr>
              <a:t>Северо-Западный институт (филиал) </a:t>
            </a:r>
          </a:p>
          <a:p>
            <a:pPr algn="ctr"/>
            <a:r>
              <a:rPr lang="ru-RU" sz="3600" b="1" kern="0" spc="-238" dirty="0">
                <a:ea typeface="Bitter Medium" pitchFamily="34" charset="-122"/>
                <a:cs typeface="Bitter Medium" pitchFamily="34" charset="-120"/>
              </a:rPr>
              <a:t>ФГАОУ «Московский государственный юридический университет имени О.Е. Кутафина (МГЮА)»</a:t>
            </a:r>
            <a:endParaRPr lang="en-US" sz="3600" b="1" dirty="0"/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35E4BE1A-159A-CA5B-684C-B3189F3F178D}"/>
              </a:ext>
            </a:extLst>
          </p:cNvPr>
          <p:cNvSpPr/>
          <p:nvPr/>
        </p:nvSpPr>
        <p:spPr>
          <a:xfrm>
            <a:off x="356312" y="4536847"/>
            <a:ext cx="11220450" cy="2612709"/>
          </a:xfrm>
          <a:prstGeom prst="rect">
            <a:avLst/>
          </a:prstGeom>
          <a:noFill/>
          <a:ln/>
        </p:spPr>
        <p:txBody>
          <a:bodyPr wrap="square" lIns="0" tIns="0" rIns="0" bIns="0" numCol="3" rtlCol="0" anchor="t"/>
          <a:lstStyle/>
          <a:p>
            <a:pPr algn="ctr"/>
            <a:r>
              <a:rPr lang="ru-RU" sz="3600" b="1" kern="0" spc="-238" dirty="0" err="1">
                <a:ea typeface="Bitter Medium" pitchFamily="34" charset="-122"/>
                <a:cs typeface="Bitter Medium" pitchFamily="34" charset="-120"/>
              </a:rPr>
              <a:t>Бакалавриат</a:t>
            </a:r>
            <a:endParaRPr lang="ru-RU" sz="3600" b="1" kern="0" spc="-238" dirty="0">
              <a:ea typeface="Bitter Medium" pitchFamily="34" charset="-122"/>
              <a:cs typeface="Bitter Medium" pitchFamily="34" charset="-120"/>
            </a:endParaRPr>
          </a:p>
          <a:p>
            <a:pPr algn="ctr"/>
            <a:r>
              <a:rPr lang="ru-RU" sz="8000" b="1" kern="0" spc="-238" dirty="0">
                <a:solidFill>
                  <a:srgbClr val="FF0000"/>
                </a:solidFill>
                <a:ea typeface="Bitter Medium" pitchFamily="34" charset="-122"/>
              </a:rPr>
              <a:t>63</a:t>
            </a:r>
            <a:r>
              <a:rPr lang="ru-RU" sz="3600" b="1" kern="0" spc="-238" dirty="0">
                <a:solidFill>
                  <a:srgbClr val="FF0000"/>
                </a:solidFill>
                <a:ea typeface="Bitter Medium" pitchFamily="34" charset="-122"/>
              </a:rPr>
              <a:t> </a:t>
            </a:r>
          </a:p>
          <a:p>
            <a:pPr algn="ctr"/>
            <a:r>
              <a:rPr lang="ru-RU" sz="3600" b="1" kern="0" spc="-238" dirty="0">
                <a:ea typeface="Bitter Medium" pitchFamily="34" charset="-122"/>
              </a:rPr>
              <a:t>бюджетных места</a:t>
            </a:r>
          </a:p>
          <a:p>
            <a:pPr algn="ctr"/>
            <a:r>
              <a:rPr lang="ru-RU" sz="3600" b="1" kern="0" spc="-238" dirty="0">
                <a:ea typeface="Bitter Medium" pitchFamily="34" charset="-122"/>
              </a:rPr>
              <a:t>      </a:t>
            </a:r>
            <a:r>
              <a:rPr lang="ru-RU" sz="3600" b="1" kern="0" spc="-238" dirty="0" err="1">
                <a:ea typeface="Bitter Medium" pitchFamily="34" charset="-122"/>
              </a:rPr>
              <a:t>Специалитет</a:t>
            </a:r>
            <a:endParaRPr lang="ru-RU" sz="3600" b="1" kern="0" spc="-238" dirty="0">
              <a:ea typeface="Bitter Medium" pitchFamily="34" charset="-122"/>
            </a:endParaRPr>
          </a:p>
          <a:p>
            <a:pPr algn="ctr"/>
            <a:r>
              <a:rPr lang="ru-RU" sz="8000" b="1" kern="0" spc="-238" dirty="0">
                <a:solidFill>
                  <a:srgbClr val="FF0000"/>
                </a:solidFill>
                <a:ea typeface="Bitter Medium" pitchFamily="34" charset="-122"/>
              </a:rPr>
              <a:t> 30 </a:t>
            </a:r>
          </a:p>
          <a:p>
            <a:pPr algn="ctr"/>
            <a:r>
              <a:rPr lang="ru-RU" sz="3600" b="1" kern="0" spc="-238" dirty="0">
                <a:ea typeface="Bitter Medium" pitchFamily="34" charset="-122"/>
              </a:rPr>
              <a:t>     бюджетных мест</a:t>
            </a:r>
          </a:p>
          <a:p>
            <a:pPr algn="ctr"/>
            <a:r>
              <a:rPr lang="ru-RU" sz="3600" b="1" kern="0" spc="-238" dirty="0">
                <a:ea typeface="Bitter Medium" pitchFamily="34" charset="-122"/>
              </a:rPr>
              <a:t>            Магистратура</a:t>
            </a:r>
          </a:p>
          <a:p>
            <a:pPr algn="ctr"/>
            <a:r>
              <a:rPr lang="ru-RU" sz="8000" b="1" kern="0" spc="-238" dirty="0">
                <a:solidFill>
                  <a:srgbClr val="FF0000"/>
                </a:solidFill>
                <a:ea typeface="Bitter Medium" pitchFamily="34" charset="-122"/>
              </a:rPr>
              <a:t>   27 </a:t>
            </a:r>
          </a:p>
          <a:p>
            <a:pPr algn="ctr"/>
            <a:r>
              <a:rPr lang="ru-RU" sz="3600" b="1" kern="0" spc="-238" dirty="0">
                <a:ea typeface="Bitter Medium" pitchFamily="34" charset="-122"/>
              </a:rPr>
              <a:t>        бюджетных мест</a:t>
            </a:r>
            <a:endParaRPr lang="en-US" sz="3600" b="1" dirty="0"/>
          </a:p>
        </p:txBody>
      </p:sp>
      <p:sp>
        <p:nvSpPr>
          <p:cNvPr id="7" name="Text 0">
            <a:extLst>
              <a:ext uri="{FF2B5EF4-FFF2-40B4-BE49-F238E27FC236}">
                <a16:creationId xmlns:a16="http://schemas.microsoft.com/office/drawing/2014/main" id="{D2379081-4613-A597-4180-897F0A8BE3D8}"/>
              </a:ext>
            </a:extLst>
          </p:cNvPr>
          <p:cNvSpPr/>
          <p:nvPr/>
        </p:nvSpPr>
        <p:spPr>
          <a:xfrm>
            <a:off x="356312" y="11667725"/>
            <a:ext cx="6544970" cy="7177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г. Вологда, ул. Марии Ульяновой, д. 18</a:t>
            </a:r>
            <a:endParaRPr lang="en-US" sz="2400" b="1" dirty="0">
              <a:latin typeface="Comic Sans MS" panose="030F0702030302020204" pitchFamily="66" charset="0"/>
            </a:endParaRPr>
          </a:p>
        </p:txBody>
      </p:sp>
      <p:pic>
        <p:nvPicPr>
          <p:cNvPr id="11" name="Рисунок 10" descr="Телефонная трубка">
            <a:extLst>
              <a:ext uri="{FF2B5EF4-FFF2-40B4-BE49-F238E27FC236}">
                <a16:creationId xmlns:a16="http://schemas.microsoft.com/office/drawing/2014/main" id="{8705DBC1-9054-0229-14E0-73A6DE387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9975" y="9466050"/>
            <a:ext cx="566373" cy="566373"/>
          </a:xfrm>
          <a:prstGeom prst="rect">
            <a:avLst/>
          </a:prstGeom>
        </p:spPr>
      </p:pic>
      <p:pic>
        <p:nvPicPr>
          <p:cNvPr id="13" name="Рисунок 12" descr="Электронная почта">
            <a:extLst>
              <a:ext uri="{FF2B5EF4-FFF2-40B4-BE49-F238E27FC236}">
                <a16:creationId xmlns:a16="http://schemas.microsoft.com/office/drawing/2014/main" id="{C41CA98D-03C8-7CA0-DB13-660BF4F1DF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2494" y="10218815"/>
            <a:ext cx="571700" cy="571700"/>
          </a:xfrm>
          <a:prstGeom prst="rect">
            <a:avLst/>
          </a:prstGeom>
        </p:spPr>
      </p:pic>
      <p:pic>
        <p:nvPicPr>
          <p:cNvPr id="15" name="Рисунок 14" descr="Интернет">
            <a:extLst>
              <a:ext uri="{FF2B5EF4-FFF2-40B4-BE49-F238E27FC236}">
                <a16:creationId xmlns:a16="http://schemas.microsoft.com/office/drawing/2014/main" id="{8505D3B1-880E-3D56-54EC-CA0344BDD6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6312" y="10841696"/>
            <a:ext cx="708371" cy="708371"/>
          </a:xfrm>
          <a:prstGeom prst="rect">
            <a:avLst/>
          </a:prstGeom>
        </p:spPr>
      </p:pic>
      <p:sp>
        <p:nvSpPr>
          <p:cNvPr id="16" name="Text 0">
            <a:extLst>
              <a:ext uri="{FF2B5EF4-FFF2-40B4-BE49-F238E27FC236}">
                <a16:creationId xmlns:a16="http://schemas.microsoft.com/office/drawing/2014/main" id="{61D1892B-83C1-1F0B-F460-0C8007D38EF7}"/>
              </a:ext>
            </a:extLst>
          </p:cNvPr>
          <p:cNvSpPr/>
          <p:nvPr/>
        </p:nvSpPr>
        <p:spPr>
          <a:xfrm>
            <a:off x="1205975" y="9527975"/>
            <a:ext cx="3782409" cy="138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ru-RU" sz="2800" b="1" kern="0" spc="-238" dirty="0">
                <a:latin typeface="Comic Sans MS" panose="030F0702030302020204" pitchFamily="66" charset="0"/>
                <a:ea typeface="Bitter Medium" pitchFamily="34" charset="-122"/>
                <a:cs typeface="Bitter Medium" pitchFamily="34" charset="-120"/>
              </a:rPr>
              <a:t>8 800 201 74 04</a:t>
            </a:r>
            <a:endParaRPr lang="ru-RU" sz="2800" b="1" dirty="0"/>
          </a:p>
          <a:p>
            <a:pPr>
              <a:lnSpc>
                <a:spcPct val="150000"/>
              </a:lnSpc>
            </a:pPr>
            <a:r>
              <a:rPr lang="ru-RU" sz="2800" b="1" dirty="0"/>
              <a:t>abiturmgua35@mail.ru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vfmgua.ru</a:t>
            </a:r>
            <a:endParaRPr 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905" y="378144"/>
            <a:ext cx="1491738" cy="145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68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1520</TotalTime>
  <Words>71</Words>
  <Application>Microsoft Office PowerPoint</Application>
  <PresentationFormat>Произвольный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Aptos</vt:lpstr>
      <vt:lpstr>Arial</vt:lpstr>
      <vt:lpstr>Bitter Medium</vt:lpstr>
      <vt:lpstr>Calibri</vt:lpstr>
      <vt:lpstr>Calibri Light</vt:lpstr>
      <vt:lpstr>Comic Sans MS</vt:lpstr>
      <vt:lpstr>Тема Office</vt:lpstr>
      <vt:lpstr>Специальное оформление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Северо-Западный институт (филиал)   федерального государственного бюджетного образовательного учреждения высшего образования   "Московский государственный юридический университет имени О.Е. Кутафина (МГЮА)"</dc:title>
  <dc:subject/>
  <dc:creator>User</dc:creator>
  <cp:lastModifiedBy>наталия костикова</cp:lastModifiedBy>
  <cp:revision>88</cp:revision>
  <cp:lastPrinted>2024-01-15T11:58:22Z</cp:lastPrinted>
  <dcterms:created xsi:type="dcterms:W3CDTF">2023-10-23T19:08:43Z</dcterms:created>
  <dcterms:modified xsi:type="dcterms:W3CDTF">2025-06-03T09:26:41Z</dcterms:modified>
</cp:coreProperties>
</file>